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Override2.xml" ContentType="application/vnd.openxmlformats-officedocument.themeOverrid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069" r:id="rId1"/>
    <p:sldMasterId id="2147488332" r:id="rId2"/>
    <p:sldMasterId id="2147488358" r:id="rId3"/>
    <p:sldMasterId id="2147488376" r:id="rId4"/>
    <p:sldMasterId id="2147488392" r:id="rId5"/>
  </p:sldMasterIdLst>
  <p:notesMasterIdLst>
    <p:notesMasterId r:id="rId76"/>
  </p:notesMasterIdLst>
  <p:handoutMasterIdLst>
    <p:handoutMasterId r:id="rId77"/>
  </p:handoutMasterIdLst>
  <p:sldIdLst>
    <p:sldId id="1450" r:id="rId6"/>
    <p:sldId id="1615" r:id="rId7"/>
    <p:sldId id="1669" r:id="rId8"/>
    <p:sldId id="1670" r:id="rId9"/>
    <p:sldId id="1616" r:id="rId10"/>
    <p:sldId id="1666" r:id="rId11"/>
    <p:sldId id="1671" r:id="rId12"/>
    <p:sldId id="1619" r:id="rId13"/>
    <p:sldId id="1620" r:id="rId14"/>
    <p:sldId id="1667" r:id="rId15"/>
    <p:sldId id="1673" r:id="rId16"/>
    <p:sldId id="1631" r:id="rId17"/>
    <p:sldId id="1633" r:id="rId18"/>
    <p:sldId id="1649" r:id="rId19"/>
    <p:sldId id="1692" r:id="rId20"/>
    <p:sldId id="1595" r:id="rId21"/>
    <p:sldId id="1706" r:id="rId22"/>
    <p:sldId id="1635" r:id="rId23"/>
    <p:sldId id="1623" r:id="rId24"/>
    <p:sldId id="1652" r:id="rId25"/>
    <p:sldId id="1719" r:id="rId26"/>
    <p:sldId id="1675" r:id="rId27"/>
    <p:sldId id="1668" r:id="rId28"/>
    <p:sldId id="1677" r:id="rId29"/>
    <p:sldId id="1699" r:id="rId30"/>
    <p:sldId id="1697" r:id="rId31"/>
    <p:sldId id="1703" r:id="rId32"/>
    <p:sldId id="1704" r:id="rId33"/>
    <p:sldId id="1722" r:id="rId34"/>
    <p:sldId id="1707" r:id="rId35"/>
    <p:sldId id="1716" r:id="rId36"/>
    <p:sldId id="1596" r:id="rId37"/>
    <p:sldId id="1610" r:id="rId38"/>
    <p:sldId id="1674" r:id="rId39"/>
    <p:sldId id="1678" r:id="rId40"/>
    <p:sldId id="1634" r:id="rId41"/>
    <p:sldId id="1713" r:id="rId42"/>
    <p:sldId id="1679" r:id="rId43"/>
    <p:sldId id="1684" r:id="rId44"/>
    <p:sldId id="1694" r:id="rId45"/>
    <p:sldId id="1698" r:id="rId46"/>
    <p:sldId id="1695" r:id="rId47"/>
    <p:sldId id="1709" r:id="rId48"/>
    <p:sldId id="1711" r:id="rId49"/>
    <p:sldId id="1710" r:id="rId50"/>
    <p:sldId id="1714" r:id="rId51"/>
    <p:sldId id="1715" r:id="rId52"/>
    <p:sldId id="1702" r:id="rId53"/>
    <p:sldId id="1701" r:id="rId54"/>
    <p:sldId id="1700" r:id="rId55"/>
    <p:sldId id="1693" r:id="rId56"/>
    <p:sldId id="1685" r:id="rId57"/>
    <p:sldId id="1686" r:id="rId58"/>
    <p:sldId id="1717" r:id="rId59"/>
    <p:sldId id="1723" r:id="rId60"/>
    <p:sldId id="1712" r:id="rId61"/>
    <p:sldId id="1718" r:id="rId62"/>
    <p:sldId id="1687" r:id="rId63"/>
    <p:sldId id="1721" r:id="rId64"/>
    <p:sldId id="1720" r:id="rId65"/>
    <p:sldId id="1691" r:id="rId66"/>
    <p:sldId id="1708" r:id="rId67"/>
    <p:sldId id="1724" r:id="rId68"/>
    <p:sldId id="1705" r:id="rId69"/>
    <p:sldId id="1689" r:id="rId70"/>
    <p:sldId id="1676" r:id="rId71"/>
    <p:sldId id="1651" r:id="rId72"/>
    <p:sldId id="1690" r:id="rId73"/>
    <p:sldId id="1662" r:id="rId74"/>
    <p:sldId id="1577" r:id="rId75"/>
  </p:sldIdLst>
  <p:sldSz cx="9144000" cy="6858000" type="screen4x3"/>
  <p:notesSz cx="9926638" cy="6797675"/>
  <p:defaultTextStyle>
    <a:defPPr>
      <a:defRPr lang="tr-TR"/>
    </a:defPPr>
    <a:lvl1pPr algn="l" rtl="0" fontAlgn="base">
      <a:spcBef>
        <a:spcPct val="0"/>
      </a:spcBef>
      <a:spcAft>
        <a:spcPct val="0"/>
      </a:spcAft>
      <a:defRPr sz="3200" b="1" kern="1200">
        <a:solidFill>
          <a:schemeClr val="tx1"/>
        </a:solidFill>
        <a:latin typeface="Arial" charset="0"/>
        <a:ea typeface="+mn-ea"/>
        <a:cs typeface="+mn-cs"/>
      </a:defRPr>
    </a:lvl1pPr>
    <a:lvl2pPr marL="457200" algn="l" rtl="0" fontAlgn="base">
      <a:spcBef>
        <a:spcPct val="0"/>
      </a:spcBef>
      <a:spcAft>
        <a:spcPct val="0"/>
      </a:spcAft>
      <a:defRPr sz="3200" b="1" kern="1200">
        <a:solidFill>
          <a:schemeClr val="tx1"/>
        </a:solidFill>
        <a:latin typeface="Arial" charset="0"/>
        <a:ea typeface="+mn-ea"/>
        <a:cs typeface="+mn-cs"/>
      </a:defRPr>
    </a:lvl2pPr>
    <a:lvl3pPr marL="914400" algn="l" rtl="0" fontAlgn="base">
      <a:spcBef>
        <a:spcPct val="0"/>
      </a:spcBef>
      <a:spcAft>
        <a:spcPct val="0"/>
      </a:spcAft>
      <a:defRPr sz="3200" b="1" kern="1200">
        <a:solidFill>
          <a:schemeClr val="tx1"/>
        </a:solidFill>
        <a:latin typeface="Arial" charset="0"/>
        <a:ea typeface="+mn-ea"/>
        <a:cs typeface="+mn-cs"/>
      </a:defRPr>
    </a:lvl3pPr>
    <a:lvl4pPr marL="1371600" algn="l" rtl="0" fontAlgn="base">
      <a:spcBef>
        <a:spcPct val="0"/>
      </a:spcBef>
      <a:spcAft>
        <a:spcPct val="0"/>
      </a:spcAft>
      <a:defRPr sz="3200" b="1" kern="1200">
        <a:solidFill>
          <a:schemeClr val="tx1"/>
        </a:solidFill>
        <a:latin typeface="Arial" charset="0"/>
        <a:ea typeface="+mn-ea"/>
        <a:cs typeface="+mn-cs"/>
      </a:defRPr>
    </a:lvl4pPr>
    <a:lvl5pPr marL="1828800" algn="l" rtl="0" fontAlgn="base">
      <a:spcBef>
        <a:spcPct val="0"/>
      </a:spcBef>
      <a:spcAft>
        <a:spcPct val="0"/>
      </a:spcAft>
      <a:defRPr sz="3200" b="1" kern="1200">
        <a:solidFill>
          <a:schemeClr val="tx1"/>
        </a:solidFill>
        <a:latin typeface="Arial" charset="0"/>
        <a:ea typeface="+mn-ea"/>
        <a:cs typeface="+mn-cs"/>
      </a:defRPr>
    </a:lvl5pPr>
    <a:lvl6pPr marL="2286000" algn="l" defTabSz="914400" rtl="0" eaLnBrk="1" latinLnBrk="0" hangingPunct="1">
      <a:defRPr sz="3200" b="1" kern="1200">
        <a:solidFill>
          <a:schemeClr val="tx1"/>
        </a:solidFill>
        <a:latin typeface="Arial" charset="0"/>
        <a:ea typeface="+mn-ea"/>
        <a:cs typeface="+mn-cs"/>
      </a:defRPr>
    </a:lvl6pPr>
    <a:lvl7pPr marL="2743200" algn="l" defTabSz="914400" rtl="0" eaLnBrk="1" latinLnBrk="0" hangingPunct="1">
      <a:defRPr sz="3200" b="1" kern="1200">
        <a:solidFill>
          <a:schemeClr val="tx1"/>
        </a:solidFill>
        <a:latin typeface="Arial" charset="0"/>
        <a:ea typeface="+mn-ea"/>
        <a:cs typeface="+mn-cs"/>
      </a:defRPr>
    </a:lvl7pPr>
    <a:lvl8pPr marL="3200400" algn="l" defTabSz="914400" rtl="0" eaLnBrk="1" latinLnBrk="0" hangingPunct="1">
      <a:defRPr sz="3200" b="1" kern="1200">
        <a:solidFill>
          <a:schemeClr val="tx1"/>
        </a:solidFill>
        <a:latin typeface="Arial" charset="0"/>
        <a:ea typeface="+mn-ea"/>
        <a:cs typeface="+mn-cs"/>
      </a:defRPr>
    </a:lvl8pPr>
    <a:lvl9pPr marL="3657600" algn="l" defTabSz="914400" rtl="0" eaLnBrk="1" latinLnBrk="0" hangingPunct="1">
      <a:defRPr sz="3200" b="1"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41" userDrawn="1">
          <p15:clr>
            <a:srgbClr val="A4A3A4"/>
          </p15:clr>
        </p15:guide>
        <p15:guide id="2" pos="312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al Karaaslan" initials="HK"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2850E"/>
    <a:srgbClr val="6699FF"/>
    <a:srgbClr val="BDD3FF"/>
    <a:srgbClr val="679E2A"/>
    <a:srgbClr val="C7E7A3"/>
    <a:srgbClr val="CCFFCC"/>
    <a:srgbClr val="3FCD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Orta Stil 4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09" autoAdjust="0"/>
    <p:restoredTop sz="96395" autoAdjust="0"/>
  </p:normalViewPr>
  <p:slideViewPr>
    <p:cSldViewPr>
      <p:cViewPr>
        <p:scale>
          <a:sx n="81" d="100"/>
          <a:sy n="81" d="100"/>
        </p:scale>
        <p:origin x="-91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111" d="100"/>
          <a:sy n="111" d="100"/>
        </p:scale>
        <p:origin x="-1668" y="-90"/>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1C47F4-232B-439A-9553-CF509C59F44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tr-TR"/>
        </a:p>
      </dgm:t>
    </dgm:pt>
    <dgm:pt modelId="{C046C5EB-AE1E-40DB-A426-8F9FB8077539}">
      <dgm:prSet phldrT="[Metin]"/>
      <dgm:spPr/>
      <dgm:t>
        <a:bodyPr/>
        <a:lstStyle/>
        <a:p>
          <a:r>
            <a:rPr lang="tr-TR" dirty="0" smtClean="0"/>
            <a:t>ÇED Belgesi</a:t>
          </a:r>
          <a:endParaRPr lang="tr-TR" dirty="0"/>
        </a:p>
      </dgm:t>
    </dgm:pt>
    <dgm:pt modelId="{09C1191D-F024-45C4-9E8A-FA86C620EF48}" type="parTrans" cxnId="{7624E1D4-503A-4764-B867-B7DD7BF459FE}">
      <dgm:prSet/>
      <dgm:spPr/>
      <dgm:t>
        <a:bodyPr/>
        <a:lstStyle/>
        <a:p>
          <a:endParaRPr lang="tr-TR"/>
        </a:p>
      </dgm:t>
    </dgm:pt>
    <dgm:pt modelId="{EE168BD8-F78D-4FDE-8B2B-7CCD5A037B10}" type="sibTrans" cxnId="{7624E1D4-503A-4764-B867-B7DD7BF459FE}">
      <dgm:prSet/>
      <dgm:spPr/>
      <dgm:t>
        <a:bodyPr/>
        <a:lstStyle/>
        <a:p>
          <a:endParaRPr lang="tr-TR"/>
        </a:p>
      </dgm:t>
    </dgm:pt>
    <dgm:pt modelId="{6F949B60-075D-43C6-92A5-4F170FAD6455}">
      <dgm:prSet phldrT="[Metin]"/>
      <dgm:spPr/>
      <dgm:t>
        <a:bodyPr/>
        <a:lstStyle/>
        <a:p>
          <a:r>
            <a:rPr lang="tr-TR" dirty="0" smtClean="0"/>
            <a:t>Sicil Gazetesi</a:t>
          </a:r>
          <a:endParaRPr lang="tr-TR" dirty="0"/>
        </a:p>
      </dgm:t>
    </dgm:pt>
    <dgm:pt modelId="{8E60053F-D195-4DBA-A90D-41F7BC437EDD}" type="parTrans" cxnId="{CB2364A4-190A-4EE2-9126-CC877D550DA9}">
      <dgm:prSet/>
      <dgm:spPr/>
      <dgm:t>
        <a:bodyPr/>
        <a:lstStyle/>
        <a:p>
          <a:endParaRPr lang="tr-TR"/>
        </a:p>
      </dgm:t>
    </dgm:pt>
    <dgm:pt modelId="{F591CC49-3FA5-4C73-A583-3D443E8F95EE}" type="sibTrans" cxnId="{CB2364A4-190A-4EE2-9126-CC877D550DA9}">
      <dgm:prSet/>
      <dgm:spPr/>
      <dgm:t>
        <a:bodyPr/>
        <a:lstStyle/>
        <a:p>
          <a:endParaRPr lang="tr-TR"/>
        </a:p>
      </dgm:t>
    </dgm:pt>
    <dgm:pt modelId="{43773602-9F8C-4949-8C77-FBC3DA6EC905}">
      <dgm:prSet phldrT="[Metin]"/>
      <dgm:spPr/>
      <dgm:t>
        <a:bodyPr/>
        <a:lstStyle/>
        <a:p>
          <a:r>
            <a:rPr lang="tr-TR" dirty="0" smtClean="0"/>
            <a:t>Kapasite Raporu</a:t>
          </a:r>
          <a:endParaRPr lang="tr-TR" dirty="0"/>
        </a:p>
      </dgm:t>
    </dgm:pt>
    <dgm:pt modelId="{050F26D3-2EE8-49E1-8D6C-DC530AE4A750}" type="parTrans" cxnId="{A89D0939-2E49-4059-BBC5-FE2A8A491CEE}">
      <dgm:prSet/>
      <dgm:spPr/>
      <dgm:t>
        <a:bodyPr/>
        <a:lstStyle/>
        <a:p>
          <a:endParaRPr lang="tr-TR"/>
        </a:p>
      </dgm:t>
    </dgm:pt>
    <dgm:pt modelId="{CCD2A866-05E5-43B8-9490-3155B22B57C8}" type="sibTrans" cxnId="{A89D0939-2E49-4059-BBC5-FE2A8A491CEE}">
      <dgm:prSet/>
      <dgm:spPr/>
      <dgm:t>
        <a:bodyPr/>
        <a:lstStyle/>
        <a:p>
          <a:endParaRPr lang="tr-TR"/>
        </a:p>
      </dgm:t>
    </dgm:pt>
    <dgm:pt modelId="{0F2082AD-B143-491D-9749-777935EE0191}">
      <dgm:prSet phldrT="[Metin]"/>
      <dgm:spPr/>
      <dgm:t>
        <a:bodyPr/>
        <a:lstStyle/>
        <a:p>
          <a:r>
            <a:rPr lang="tr-TR" dirty="0" smtClean="0"/>
            <a:t>İş Akım Şeması ve Proses Özeti</a:t>
          </a:r>
          <a:endParaRPr lang="tr-TR" dirty="0"/>
        </a:p>
      </dgm:t>
    </dgm:pt>
    <dgm:pt modelId="{73130720-15DA-490D-8E5D-8520716836A8}" type="parTrans" cxnId="{86953D52-919B-46F5-B78D-39274BC1A23D}">
      <dgm:prSet/>
      <dgm:spPr/>
      <dgm:t>
        <a:bodyPr/>
        <a:lstStyle/>
        <a:p>
          <a:endParaRPr lang="tr-TR"/>
        </a:p>
      </dgm:t>
    </dgm:pt>
    <dgm:pt modelId="{255E023E-F93C-4FD8-88C0-AA28962F1596}" type="sibTrans" cxnId="{86953D52-919B-46F5-B78D-39274BC1A23D}">
      <dgm:prSet/>
      <dgm:spPr/>
      <dgm:t>
        <a:bodyPr/>
        <a:lstStyle/>
        <a:p>
          <a:endParaRPr lang="tr-TR"/>
        </a:p>
      </dgm:t>
    </dgm:pt>
    <dgm:pt modelId="{B3E937E0-3121-45A9-835B-441C3A211347}" type="pres">
      <dgm:prSet presAssocID="{321C47F4-232B-439A-9553-CF509C59F444}" presName="linear" presStyleCnt="0">
        <dgm:presLayoutVars>
          <dgm:dir/>
          <dgm:animLvl val="lvl"/>
          <dgm:resizeHandles val="exact"/>
        </dgm:presLayoutVars>
      </dgm:prSet>
      <dgm:spPr/>
      <dgm:t>
        <a:bodyPr/>
        <a:lstStyle/>
        <a:p>
          <a:endParaRPr lang="tr-TR"/>
        </a:p>
      </dgm:t>
    </dgm:pt>
    <dgm:pt modelId="{83057305-EFC4-4146-A465-D4958D67BA6F}" type="pres">
      <dgm:prSet presAssocID="{C046C5EB-AE1E-40DB-A426-8F9FB8077539}" presName="parentLin" presStyleCnt="0"/>
      <dgm:spPr/>
    </dgm:pt>
    <dgm:pt modelId="{09C91EE6-2B83-4CF9-BC8C-8C0E3B84A195}" type="pres">
      <dgm:prSet presAssocID="{C046C5EB-AE1E-40DB-A426-8F9FB8077539}" presName="parentLeftMargin" presStyleLbl="node1" presStyleIdx="0" presStyleCnt="4"/>
      <dgm:spPr/>
      <dgm:t>
        <a:bodyPr/>
        <a:lstStyle/>
        <a:p>
          <a:endParaRPr lang="tr-TR"/>
        </a:p>
      </dgm:t>
    </dgm:pt>
    <dgm:pt modelId="{D45EE85F-EB3D-4BCD-A1E3-8F2A4D00D391}" type="pres">
      <dgm:prSet presAssocID="{C046C5EB-AE1E-40DB-A426-8F9FB8077539}" presName="parentText" presStyleLbl="node1" presStyleIdx="0" presStyleCnt="4">
        <dgm:presLayoutVars>
          <dgm:chMax val="0"/>
          <dgm:bulletEnabled val="1"/>
        </dgm:presLayoutVars>
      </dgm:prSet>
      <dgm:spPr/>
      <dgm:t>
        <a:bodyPr/>
        <a:lstStyle/>
        <a:p>
          <a:endParaRPr lang="tr-TR"/>
        </a:p>
      </dgm:t>
    </dgm:pt>
    <dgm:pt modelId="{6267578C-DF1D-4A20-9FB7-3AEDCA54ABB1}" type="pres">
      <dgm:prSet presAssocID="{C046C5EB-AE1E-40DB-A426-8F9FB8077539}" presName="negativeSpace" presStyleCnt="0"/>
      <dgm:spPr/>
    </dgm:pt>
    <dgm:pt modelId="{12BF5F66-A5D3-430C-A3F5-8A35C24B00D0}" type="pres">
      <dgm:prSet presAssocID="{C046C5EB-AE1E-40DB-A426-8F9FB8077539}" presName="childText" presStyleLbl="conFgAcc1" presStyleIdx="0" presStyleCnt="4">
        <dgm:presLayoutVars>
          <dgm:bulletEnabled val="1"/>
        </dgm:presLayoutVars>
      </dgm:prSet>
      <dgm:spPr/>
    </dgm:pt>
    <dgm:pt modelId="{F0AEBD7A-ED01-456F-8A9A-F2C975C68926}" type="pres">
      <dgm:prSet presAssocID="{EE168BD8-F78D-4FDE-8B2B-7CCD5A037B10}" presName="spaceBetweenRectangles" presStyleCnt="0"/>
      <dgm:spPr/>
    </dgm:pt>
    <dgm:pt modelId="{B89AAB61-D931-4784-9FA9-559482191E26}" type="pres">
      <dgm:prSet presAssocID="{6F949B60-075D-43C6-92A5-4F170FAD6455}" presName="parentLin" presStyleCnt="0"/>
      <dgm:spPr/>
    </dgm:pt>
    <dgm:pt modelId="{8992F477-38FB-429E-9B0E-2FD81528EC95}" type="pres">
      <dgm:prSet presAssocID="{6F949B60-075D-43C6-92A5-4F170FAD6455}" presName="parentLeftMargin" presStyleLbl="node1" presStyleIdx="0" presStyleCnt="4"/>
      <dgm:spPr/>
      <dgm:t>
        <a:bodyPr/>
        <a:lstStyle/>
        <a:p>
          <a:endParaRPr lang="tr-TR"/>
        </a:p>
      </dgm:t>
    </dgm:pt>
    <dgm:pt modelId="{3B5FF865-21B4-4D39-BA1F-AB2BBA80B50A}" type="pres">
      <dgm:prSet presAssocID="{6F949B60-075D-43C6-92A5-4F170FAD6455}" presName="parentText" presStyleLbl="node1" presStyleIdx="1" presStyleCnt="4">
        <dgm:presLayoutVars>
          <dgm:chMax val="0"/>
          <dgm:bulletEnabled val="1"/>
        </dgm:presLayoutVars>
      </dgm:prSet>
      <dgm:spPr/>
      <dgm:t>
        <a:bodyPr/>
        <a:lstStyle/>
        <a:p>
          <a:endParaRPr lang="tr-TR"/>
        </a:p>
      </dgm:t>
    </dgm:pt>
    <dgm:pt modelId="{35EADFD1-DF71-4F15-A2EF-56696A8C9DB1}" type="pres">
      <dgm:prSet presAssocID="{6F949B60-075D-43C6-92A5-4F170FAD6455}" presName="negativeSpace" presStyleCnt="0"/>
      <dgm:spPr/>
    </dgm:pt>
    <dgm:pt modelId="{2CCDBC63-136C-47C3-8925-08E17854B4FC}" type="pres">
      <dgm:prSet presAssocID="{6F949B60-075D-43C6-92A5-4F170FAD6455}" presName="childText" presStyleLbl="conFgAcc1" presStyleIdx="1" presStyleCnt="4">
        <dgm:presLayoutVars>
          <dgm:bulletEnabled val="1"/>
        </dgm:presLayoutVars>
      </dgm:prSet>
      <dgm:spPr/>
    </dgm:pt>
    <dgm:pt modelId="{F4D1ECBD-FE1E-43E2-9083-87939A5B33A2}" type="pres">
      <dgm:prSet presAssocID="{F591CC49-3FA5-4C73-A583-3D443E8F95EE}" presName="spaceBetweenRectangles" presStyleCnt="0"/>
      <dgm:spPr/>
    </dgm:pt>
    <dgm:pt modelId="{6302105A-0339-4858-988F-80A9B160B676}" type="pres">
      <dgm:prSet presAssocID="{43773602-9F8C-4949-8C77-FBC3DA6EC905}" presName="parentLin" presStyleCnt="0"/>
      <dgm:spPr/>
    </dgm:pt>
    <dgm:pt modelId="{0845592F-D7F9-43E7-BD90-1752899E3FAB}" type="pres">
      <dgm:prSet presAssocID="{43773602-9F8C-4949-8C77-FBC3DA6EC905}" presName="parentLeftMargin" presStyleLbl="node1" presStyleIdx="1" presStyleCnt="4"/>
      <dgm:spPr/>
      <dgm:t>
        <a:bodyPr/>
        <a:lstStyle/>
        <a:p>
          <a:endParaRPr lang="tr-TR"/>
        </a:p>
      </dgm:t>
    </dgm:pt>
    <dgm:pt modelId="{ABEF6132-110F-4538-9142-DB5D166F6E1E}" type="pres">
      <dgm:prSet presAssocID="{43773602-9F8C-4949-8C77-FBC3DA6EC905}" presName="parentText" presStyleLbl="node1" presStyleIdx="2" presStyleCnt="4">
        <dgm:presLayoutVars>
          <dgm:chMax val="0"/>
          <dgm:bulletEnabled val="1"/>
        </dgm:presLayoutVars>
      </dgm:prSet>
      <dgm:spPr/>
      <dgm:t>
        <a:bodyPr/>
        <a:lstStyle/>
        <a:p>
          <a:endParaRPr lang="tr-TR"/>
        </a:p>
      </dgm:t>
    </dgm:pt>
    <dgm:pt modelId="{B67B5B59-22A5-41FD-A02C-EE4CDD1DD2BD}" type="pres">
      <dgm:prSet presAssocID="{43773602-9F8C-4949-8C77-FBC3DA6EC905}" presName="negativeSpace" presStyleCnt="0"/>
      <dgm:spPr/>
    </dgm:pt>
    <dgm:pt modelId="{697DCFB5-1FA2-44A2-B408-9313311FD51A}" type="pres">
      <dgm:prSet presAssocID="{43773602-9F8C-4949-8C77-FBC3DA6EC905}" presName="childText" presStyleLbl="conFgAcc1" presStyleIdx="2" presStyleCnt="4">
        <dgm:presLayoutVars>
          <dgm:bulletEnabled val="1"/>
        </dgm:presLayoutVars>
      </dgm:prSet>
      <dgm:spPr/>
    </dgm:pt>
    <dgm:pt modelId="{156A76A9-288B-432A-A027-BE456925C729}" type="pres">
      <dgm:prSet presAssocID="{CCD2A866-05E5-43B8-9490-3155B22B57C8}" presName="spaceBetweenRectangles" presStyleCnt="0"/>
      <dgm:spPr/>
    </dgm:pt>
    <dgm:pt modelId="{FDF93FC3-45F5-49DD-AA1B-DFE1943C4265}" type="pres">
      <dgm:prSet presAssocID="{0F2082AD-B143-491D-9749-777935EE0191}" presName="parentLin" presStyleCnt="0"/>
      <dgm:spPr/>
    </dgm:pt>
    <dgm:pt modelId="{20F87337-56B5-47A8-9E5E-4E3A009AF993}" type="pres">
      <dgm:prSet presAssocID="{0F2082AD-B143-491D-9749-777935EE0191}" presName="parentLeftMargin" presStyleLbl="node1" presStyleIdx="2" presStyleCnt="4"/>
      <dgm:spPr/>
      <dgm:t>
        <a:bodyPr/>
        <a:lstStyle/>
        <a:p>
          <a:endParaRPr lang="tr-TR"/>
        </a:p>
      </dgm:t>
    </dgm:pt>
    <dgm:pt modelId="{DB75BAD5-33AA-4D7E-A58A-0A42ED714EB4}" type="pres">
      <dgm:prSet presAssocID="{0F2082AD-B143-491D-9749-777935EE0191}" presName="parentText" presStyleLbl="node1" presStyleIdx="3" presStyleCnt="4">
        <dgm:presLayoutVars>
          <dgm:chMax val="0"/>
          <dgm:bulletEnabled val="1"/>
        </dgm:presLayoutVars>
      </dgm:prSet>
      <dgm:spPr/>
      <dgm:t>
        <a:bodyPr/>
        <a:lstStyle/>
        <a:p>
          <a:endParaRPr lang="tr-TR"/>
        </a:p>
      </dgm:t>
    </dgm:pt>
    <dgm:pt modelId="{7B98F4D4-DF81-4EBA-B731-70362505FBFD}" type="pres">
      <dgm:prSet presAssocID="{0F2082AD-B143-491D-9749-777935EE0191}" presName="negativeSpace" presStyleCnt="0"/>
      <dgm:spPr/>
    </dgm:pt>
    <dgm:pt modelId="{5FC41566-57B9-47F9-BB66-DF365D94B158}" type="pres">
      <dgm:prSet presAssocID="{0F2082AD-B143-491D-9749-777935EE0191}" presName="childText" presStyleLbl="conFgAcc1" presStyleIdx="3" presStyleCnt="4">
        <dgm:presLayoutVars>
          <dgm:bulletEnabled val="1"/>
        </dgm:presLayoutVars>
      </dgm:prSet>
      <dgm:spPr/>
    </dgm:pt>
  </dgm:ptLst>
  <dgm:cxnLst>
    <dgm:cxn modelId="{86953D52-919B-46F5-B78D-39274BC1A23D}" srcId="{321C47F4-232B-439A-9553-CF509C59F444}" destId="{0F2082AD-B143-491D-9749-777935EE0191}" srcOrd="3" destOrd="0" parTransId="{73130720-15DA-490D-8E5D-8520716836A8}" sibTransId="{255E023E-F93C-4FD8-88C0-AA28962F1596}"/>
    <dgm:cxn modelId="{651CB09B-FE14-4320-867A-DBC63100ED57}" type="presOf" srcId="{43773602-9F8C-4949-8C77-FBC3DA6EC905}" destId="{0845592F-D7F9-43E7-BD90-1752899E3FAB}" srcOrd="0" destOrd="0" presId="urn:microsoft.com/office/officeart/2005/8/layout/list1"/>
    <dgm:cxn modelId="{A89D0939-2E49-4059-BBC5-FE2A8A491CEE}" srcId="{321C47F4-232B-439A-9553-CF509C59F444}" destId="{43773602-9F8C-4949-8C77-FBC3DA6EC905}" srcOrd="2" destOrd="0" parTransId="{050F26D3-2EE8-49E1-8D6C-DC530AE4A750}" sibTransId="{CCD2A866-05E5-43B8-9490-3155B22B57C8}"/>
    <dgm:cxn modelId="{402AE930-09DD-450F-BF89-59C7CA5E3168}" type="presOf" srcId="{6F949B60-075D-43C6-92A5-4F170FAD6455}" destId="{8992F477-38FB-429E-9B0E-2FD81528EC95}" srcOrd="0" destOrd="0" presId="urn:microsoft.com/office/officeart/2005/8/layout/list1"/>
    <dgm:cxn modelId="{DEFDA4FF-1ECF-47B6-9B4E-9CA6206DF43C}" type="presOf" srcId="{0F2082AD-B143-491D-9749-777935EE0191}" destId="{DB75BAD5-33AA-4D7E-A58A-0A42ED714EB4}" srcOrd="1" destOrd="0" presId="urn:microsoft.com/office/officeart/2005/8/layout/list1"/>
    <dgm:cxn modelId="{0655DE86-D484-49EB-9EFF-A213C146BF29}" type="presOf" srcId="{6F949B60-075D-43C6-92A5-4F170FAD6455}" destId="{3B5FF865-21B4-4D39-BA1F-AB2BBA80B50A}" srcOrd="1" destOrd="0" presId="urn:microsoft.com/office/officeart/2005/8/layout/list1"/>
    <dgm:cxn modelId="{DDD85396-FE1F-4480-B456-3EF9F5E84154}" type="presOf" srcId="{321C47F4-232B-439A-9553-CF509C59F444}" destId="{B3E937E0-3121-45A9-835B-441C3A211347}" srcOrd="0" destOrd="0" presId="urn:microsoft.com/office/officeart/2005/8/layout/list1"/>
    <dgm:cxn modelId="{CB2364A4-190A-4EE2-9126-CC877D550DA9}" srcId="{321C47F4-232B-439A-9553-CF509C59F444}" destId="{6F949B60-075D-43C6-92A5-4F170FAD6455}" srcOrd="1" destOrd="0" parTransId="{8E60053F-D195-4DBA-A90D-41F7BC437EDD}" sibTransId="{F591CC49-3FA5-4C73-A583-3D443E8F95EE}"/>
    <dgm:cxn modelId="{C4322C44-031C-4A9C-A970-6FC164663523}" type="presOf" srcId="{0F2082AD-B143-491D-9749-777935EE0191}" destId="{20F87337-56B5-47A8-9E5E-4E3A009AF993}" srcOrd="0" destOrd="0" presId="urn:microsoft.com/office/officeart/2005/8/layout/list1"/>
    <dgm:cxn modelId="{7624E1D4-503A-4764-B867-B7DD7BF459FE}" srcId="{321C47F4-232B-439A-9553-CF509C59F444}" destId="{C046C5EB-AE1E-40DB-A426-8F9FB8077539}" srcOrd="0" destOrd="0" parTransId="{09C1191D-F024-45C4-9E8A-FA86C620EF48}" sibTransId="{EE168BD8-F78D-4FDE-8B2B-7CCD5A037B10}"/>
    <dgm:cxn modelId="{728F86D9-B318-46C4-8B0C-B81B73C29434}" type="presOf" srcId="{C046C5EB-AE1E-40DB-A426-8F9FB8077539}" destId="{D45EE85F-EB3D-4BCD-A1E3-8F2A4D00D391}" srcOrd="1" destOrd="0" presId="urn:microsoft.com/office/officeart/2005/8/layout/list1"/>
    <dgm:cxn modelId="{16B9A18D-68B3-4E59-9652-115839ACC046}" type="presOf" srcId="{43773602-9F8C-4949-8C77-FBC3DA6EC905}" destId="{ABEF6132-110F-4538-9142-DB5D166F6E1E}" srcOrd="1" destOrd="0" presId="urn:microsoft.com/office/officeart/2005/8/layout/list1"/>
    <dgm:cxn modelId="{771DF475-EFA5-4B22-9CBF-E1ED03D61FC1}" type="presOf" srcId="{C046C5EB-AE1E-40DB-A426-8F9FB8077539}" destId="{09C91EE6-2B83-4CF9-BC8C-8C0E3B84A195}" srcOrd="0" destOrd="0" presId="urn:microsoft.com/office/officeart/2005/8/layout/list1"/>
    <dgm:cxn modelId="{7A662706-C41B-495F-848C-A5AEDB943265}" type="presParOf" srcId="{B3E937E0-3121-45A9-835B-441C3A211347}" destId="{83057305-EFC4-4146-A465-D4958D67BA6F}" srcOrd="0" destOrd="0" presId="urn:microsoft.com/office/officeart/2005/8/layout/list1"/>
    <dgm:cxn modelId="{CB68BCB9-8276-4862-B332-BF3F447CD18E}" type="presParOf" srcId="{83057305-EFC4-4146-A465-D4958D67BA6F}" destId="{09C91EE6-2B83-4CF9-BC8C-8C0E3B84A195}" srcOrd="0" destOrd="0" presId="urn:microsoft.com/office/officeart/2005/8/layout/list1"/>
    <dgm:cxn modelId="{6260BE00-4A13-41E7-B5E5-1CBE05FF600A}" type="presParOf" srcId="{83057305-EFC4-4146-A465-D4958D67BA6F}" destId="{D45EE85F-EB3D-4BCD-A1E3-8F2A4D00D391}" srcOrd="1" destOrd="0" presId="urn:microsoft.com/office/officeart/2005/8/layout/list1"/>
    <dgm:cxn modelId="{26E0E265-7974-41A0-83EB-1BF4D964BED3}" type="presParOf" srcId="{B3E937E0-3121-45A9-835B-441C3A211347}" destId="{6267578C-DF1D-4A20-9FB7-3AEDCA54ABB1}" srcOrd="1" destOrd="0" presId="urn:microsoft.com/office/officeart/2005/8/layout/list1"/>
    <dgm:cxn modelId="{DD6EE06C-2E56-466D-8140-9FF0ECF6D2A8}" type="presParOf" srcId="{B3E937E0-3121-45A9-835B-441C3A211347}" destId="{12BF5F66-A5D3-430C-A3F5-8A35C24B00D0}" srcOrd="2" destOrd="0" presId="urn:microsoft.com/office/officeart/2005/8/layout/list1"/>
    <dgm:cxn modelId="{50C3FEE2-1276-4273-9BC7-0D2FA990B186}" type="presParOf" srcId="{B3E937E0-3121-45A9-835B-441C3A211347}" destId="{F0AEBD7A-ED01-456F-8A9A-F2C975C68926}" srcOrd="3" destOrd="0" presId="urn:microsoft.com/office/officeart/2005/8/layout/list1"/>
    <dgm:cxn modelId="{02C1AA55-19A9-4E6D-9BD1-8BA11481DCDD}" type="presParOf" srcId="{B3E937E0-3121-45A9-835B-441C3A211347}" destId="{B89AAB61-D931-4784-9FA9-559482191E26}" srcOrd="4" destOrd="0" presId="urn:microsoft.com/office/officeart/2005/8/layout/list1"/>
    <dgm:cxn modelId="{D950EE30-DB29-4595-A000-CAF45C75C27D}" type="presParOf" srcId="{B89AAB61-D931-4784-9FA9-559482191E26}" destId="{8992F477-38FB-429E-9B0E-2FD81528EC95}" srcOrd="0" destOrd="0" presId="urn:microsoft.com/office/officeart/2005/8/layout/list1"/>
    <dgm:cxn modelId="{45D8656D-B51A-4573-9E3C-84FD1C60DA91}" type="presParOf" srcId="{B89AAB61-D931-4784-9FA9-559482191E26}" destId="{3B5FF865-21B4-4D39-BA1F-AB2BBA80B50A}" srcOrd="1" destOrd="0" presId="urn:microsoft.com/office/officeart/2005/8/layout/list1"/>
    <dgm:cxn modelId="{CDE68344-52AC-4492-9264-AD6D1553D515}" type="presParOf" srcId="{B3E937E0-3121-45A9-835B-441C3A211347}" destId="{35EADFD1-DF71-4F15-A2EF-56696A8C9DB1}" srcOrd="5" destOrd="0" presId="urn:microsoft.com/office/officeart/2005/8/layout/list1"/>
    <dgm:cxn modelId="{D8508B2D-544E-4E50-930B-3675B0632426}" type="presParOf" srcId="{B3E937E0-3121-45A9-835B-441C3A211347}" destId="{2CCDBC63-136C-47C3-8925-08E17854B4FC}" srcOrd="6" destOrd="0" presId="urn:microsoft.com/office/officeart/2005/8/layout/list1"/>
    <dgm:cxn modelId="{B06821EE-1EF0-495A-B361-7E57D7D238D9}" type="presParOf" srcId="{B3E937E0-3121-45A9-835B-441C3A211347}" destId="{F4D1ECBD-FE1E-43E2-9083-87939A5B33A2}" srcOrd="7" destOrd="0" presId="urn:microsoft.com/office/officeart/2005/8/layout/list1"/>
    <dgm:cxn modelId="{80567FEA-6CA3-4919-8CE8-96A2BD750142}" type="presParOf" srcId="{B3E937E0-3121-45A9-835B-441C3A211347}" destId="{6302105A-0339-4858-988F-80A9B160B676}" srcOrd="8" destOrd="0" presId="urn:microsoft.com/office/officeart/2005/8/layout/list1"/>
    <dgm:cxn modelId="{E7C16422-8462-4BD6-9F46-7349F5E7E340}" type="presParOf" srcId="{6302105A-0339-4858-988F-80A9B160B676}" destId="{0845592F-D7F9-43E7-BD90-1752899E3FAB}" srcOrd="0" destOrd="0" presId="urn:microsoft.com/office/officeart/2005/8/layout/list1"/>
    <dgm:cxn modelId="{BB5E3764-25E7-4228-8DA9-1E94D344C280}" type="presParOf" srcId="{6302105A-0339-4858-988F-80A9B160B676}" destId="{ABEF6132-110F-4538-9142-DB5D166F6E1E}" srcOrd="1" destOrd="0" presId="urn:microsoft.com/office/officeart/2005/8/layout/list1"/>
    <dgm:cxn modelId="{159283C3-3471-4CC0-8090-99B3E3043CAF}" type="presParOf" srcId="{B3E937E0-3121-45A9-835B-441C3A211347}" destId="{B67B5B59-22A5-41FD-A02C-EE4CDD1DD2BD}" srcOrd="9" destOrd="0" presId="urn:microsoft.com/office/officeart/2005/8/layout/list1"/>
    <dgm:cxn modelId="{A903921C-1DF1-447B-BF46-ECE30A1A976B}" type="presParOf" srcId="{B3E937E0-3121-45A9-835B-441C3A211347}" destId="{697DCFB5-1FA2-44A2-B408-9313311FD51A}" srcOrd="10" destOrd="0" presId="urn:microsoft.com/office/officeart/2005/8/layout/list1"/>
    <dgm:cxn modelId="{9E70034F-BC8F-44D4-B6BD-E821E27421F3}" type="presParOf" srcId="{B3E937E0-3121-45A9-835B-441C3A211347}" destId="{156A76A9-288B-432A-A027-BE456925C729}" srcOrd="11" destOrd="0" presId="urn:microsoft.com/office/officeart/2005/8/layout/list1"/>
    <dgm:cxn modelId="{E04D2597-B0A9-42CC-9C28-E38B0092464A}" type="presParOf" srcId="{B3E937E0-3121-45A9-835B-441C3A211347}" destId="{FDF93FC3-45F5-49DD-AA1B-DFE1943C4265}" srcOrd="12" destOrd="0" presId="urn:microsoft.com/office/officeart/2005/8/layout/list1"/>
    <dgm:cxn modelId="{563D287B-D941-4271-9467-B53B57413D56}" type="presParOf" srcId="{FDF93FC3-45F5-49DD-AA1B-DFE1943C4265}" destId="{20F87337-56B5-47A8-9E5E-4E3A009AF993}" srcOrd="0" destOrd="0" presId="urn:microsoft.com/office/officeart/2005/8/layout/list1"/>
    <dgm:cxn modelId="{9997F37B-86C4-48DB-AB79-F3AE7D8D217F}" type="presParOf" srcId="{FDF93FC3-45F5-49DD-AA1B-DFE1943C4265}" destId="{DB75BAD5-33AA-4D7E-A58A-0A42ED714EB4}" srcOrd="1" destOrd="0" presId="urn:microsoft.com/office/officeart/2005/8/layout/list1"/>
    <dgm:cxn modelId="{D8305E71-B765-4020-83E8-2691E4B2E802}" type="presParOf" srcId="{B3E937E0-3121-45A9-835B-441C3A211347}" destId="{7B98F4D4-DF81-4EBA-B731-70362505FBFD}" srcOrd="13" destOrd="0" presId="urn:microsoft.com/office/officeart/2005/8/layout/list1"/>
    <dgm:cxn modelId="{3C1BC1CC-49BD-4DF3-A8B1-976CB7E466A2}" type="presParOf" srcId="{B3E937E0-3121-45A9-835B-441C3A211347}" destId="{5FC41566-57B9-47F9-BB66-DF365D94B15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28A6B2-64F8-41D5-BED7-B3718A203F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5606799A-F47F-44FE-9C4F-F21A8BF7DA5F}">
      <dgm:prSet phldrT="[Metin]"/>
      <dgm:spPr/>
      <dgm:t>
        <a:bodyPr/>
        <a:lstStyle/>
        <a:p>
          <a:r>
            <a:rPr lang="tr-TR" dirty="0" smtClean="0"/>
            <a:t>GFB aşamasında İzin konularına göre istenen özel belgeler (Yönetmelik Ek-3B’de yer alan)</a:t>
          </a:r>
          <a:endParaRPr lang="tr-TR" dirty="0"/>
        </a:p>
      </dgm:t>
    </dgm:pt>
    <dgm:pt modelId="{7215B10F-1B65-4284-9C5E-F0B3B0A1FBE8}" type="parTrans" cxnId="{2BF170D5-D242-4A57-81ED-18EF6FE39B1F}">
      <dgm:prSet/>
      <dgm:spPr/>
      <dgm:t>
        <a:bodyPr/>
        <a:lstStyle/>
        <a:p>
          <a:endParaRPr lang="tr-TR"/>
        </a:p>
      </dgm:t>
    </dgm:pt>
    <dgm:pt modelId="{7495A4F8-D8A9-4CBA-9577-499388BD800A}" type="sibTrans" cxnId="{2BF170D5-D242-4A57-81ED-18EF6FE39B1F}">
      <dgm:prSet/>
      <dgm:spPr/>
      <dgm:t>
        <a:bodyPr/>
        <a:lstStyle/>
        <a:p>
          <a:endParaRPr lang="tr-TR"/>
        </a:p>
      </dgm:t>
    </dgm:pt>
    <dgm:pt modelId="{DC234F06-5134-429F-BE34-D9B8E36A00BC}">
      <dgm:prSet phldrT="[Metin]"/>
      <dgm:spPr/>
      <dgm:t>
        <a:bodyPr/>
        <a:lstStyle/>
        <a:p>
          <a:r>
            <a:rPr lang="tr-TR" dirty="0" smtClean="0"/>
            <a:t>İl Müdürlüğü Uygunluk Yazısı</a:t>
          </a:r>
          <a:endParaRPr lang="tr-TR" dirty="0"/>
        </a:p>
      </dgm:t>
    </dgm:pt>
    <dgm:pt modelId="{0C64C721-2331-409A-A311-5C6D6DF592AF}" type="parTrans" cxnId="{2520E136-2119-4730-8DD6-61305D203CFA}">
      <dgm:prSet/>
      <dgm:spPr/>
      <dgm:t>
        <a:bodyPr/>
        <a:lstStyle/>
        <a:p>
          <a:endParaRPr lang="tr-TR"/>
        </a:p>
      </dgm:t>
    </dgm:pt>
    <dgm:pt modelId="{B027439F-5C95-499E-B89D-89E848D05179}" type="sibTrans" cxnId="{2520E136-2119-4730-8DD6-61305D203CFA}">
      <dgm:prSet/>
      <dgm:spPr/>
      <dgm:t>
        <a:bodyPr/>
        <a:lstStyle/>
        <a:p>
          <a:endParaRPr lang="tr-TR"/>
        </a:p>
      </dgm:t>
    </dgm:pt>
    <dgm:pt modelId="{10E4FE94-7687-48C3-BBC5-983F29C06A35}">
      <dgm:prSet phldrT="[Metin]"/>
      <dgm:spPr/>
      <dgm:t>
        <a:bodyPr/>
        <a:lstStyle/>
        <a:p>
          <a:r>
            <a:rPr lang="tr-TR" dirty="0" smtClean="0"/>
            <a:t>Hava Emisyonu Konulu Çevre İzni aşamasında sunulması gereken belgeler(Yönetmelik Ek-3C’de yer alan)</a:t>
          </a:r>
          <a:endParaRPr lang="tr-TR" dirty="0"/>
        </a:p>
      </dgm:t>
    </dgm:pt>
    <dgm:pt modelId="{EE6A44BD-714D-4E4F-8E4D-737F26D440A1}" type="parTrans" cxnId="{4003987B-BE5C-4871-A5FF-7D3BD2BD70CA}">
      <dgm:prSet/>
      <dgm:spPr/>
      <dgm:t>
        <a:bodyPr/>
        <a:lstStyle/>
        <a:p>
          <a:endParaRPr lang="tr-TR"/>
        </a:p>
      </dgm:t>
    </dgm:pt>
    <dgm:pt modelId="{8304797B-1F16-4B15-BBBF-55F73B1B73E8}" type="sibTrans" cxnId="{4003987B-BE5C-4871-A5FF-7D3BD2BD70CA}">
      <dgm:prSet/>
      <dgm:spPr/>
      <dgm:t>
        <a:bodyPr/>
        <a:lstStyle/>
        <a:p>
          <a:endParaRPr lang="tr-TR"/>
        </a:p>
      </dgm:t>
    </dgm:pt>
    <dgm:pt modelId="{78376213-132F-46AF-885F-33AE4DF45AE7}">
      <dgm:prSet phldrT="[Metin]"/>
      <dgm:spPr/>
      <dgm:t>
        <a:bodyPr/>
        <a:lstStyle/>
        <a:p>
          <a:r>
            <a:rPr lang="tr-TR" dirty="0" smtClean="0"/>
            <a:t>Emisyon Ölçüm Raporu</a:t>
          </a:r>
          <a:endParaRPr lang="tr-TR" dirty="0"/>
        </a:p>
      </dgm:t>
    </dgm:pt>
    <dgm:pt modelId="{1E81220A-6B33-4D3A-A3F2-FEB635306AA9}" type="parTrans" cxnId="{1AF0B4BB-FB19-440B-90D5-D7F37FE7B7AE}">
      <dgm:prSet/>
      <dgm:spPr/>
      <dgm:t>
        <a:bodyPr/>
        <a:lstStyle/>
        <a:p>
          <a:endParaRPr lang="tr-TR"/>
        </a:p>
      </dgm:t>
    </dgm:pt>
    <dgm:pt modelId="{01DB763C-044F-4023-8D9A-E25B0BF1FBF7}" type="sibTrans" cxnId="{1AF0B4BB-FB19-440B-90D5-D7F37FE7B7AE}">
      <dgm:prSet/>
      <dgm:spPr/>
      <dgm:t>
        <a:bodyPr/>
        <a:lstStyle/>
        <a:p>
          <a:endParaRPr lang="tr-TR"/>
        </a:p>
      </dgm:t>
    </dgm:pt>
    <dgm:pt modelId="{51ACD1BC-0840-466E-BF70-65ACC0ACB0E2}" type="pres">
      <dgm:prSet presAssocID="{EA28A6B2-64F8-41D5-BED7-B3718A203F7A}" presName="linear" presStyleCnt="0">
        <dgm:presLayoutVars>
          <dgm:animLvl val="lvl"/>
          <dgm:resizeHandles val="exact"/>
        </dgm:presLayoutVars>
      </dgm:prSet>
      <dgm:spPr/>
      <dgm:t>
        <a:bodyPr/>
        <a:lstStyle/>
        <a:p>
          <a:endParaRPr lang="tr-TR"/>
        </a:p>
      </dgm:t>
    </dgm:pt>
    <dgm:pt modelId="{873475F2-1E6A-4AC9-9B77-225A5BC3A68A}" type="pres">
      <dgm:prSet presAssocID="{5606799A-F47F-44FE-9C4F-F21A8BF7DA5F}" presName="parentText" presStyleLbl="node1" presStyleIdx="0" presStyleCnt="2" custScaleY="22355">
        <dgm:presLayoutVars>
          <dgm:chMax val="0"/>
          <dgm:bulletEnabled val="1"/>
        </dgm:presLayoutVars>
      </dgm:prSet>
      <dgm:spPr/>
      <dgm:t>
        <a:bodyPr/>
        <a:lstStyle/>
        <a:p>
          <a:endParaRPr lang="tr-TR"/>
        </a:p>
      </dgm:t>
    </dgm:pt>
    <dgm:pt modelId="{5841BC6F-6FBD-4FF8-BD2D-3D5C9B00A099}" type="pres">
      <dgm:prSet presAssocID="{5606799A-F47F-44FE-9C4F-F21A8BF7DA5F}" presName="childText" presStyleLbl="revTx" presStyleIdx="0" presStyleCnt="2" custLinFactNeighborX="388" custLinFactNeighborY="4763">
        <dgm:presLayoutVars>
          <dgm:bulletEnabled val="1"/>
        </dgm:presLayoutVars>
      </dgm:prSet>
      <dgm:spPr/>
      <dgm:t>
        <a:bodyPr/>
        <a:lstStyle/>
        <a:p>
          <a:endParaRPr lang="tr-TR"/>
        </a:p>
      </dgm:t>
    </dgm:pt>
    <dgm:pt modelId="{9689B3E7-9B51-4F42-9C2B-0A7CDE85878C}" type="pres">
      <dgm:prSet presAssocID="{10E4FE94-7687-48C3-BBC5-983F29C06A35}" presName="parentText" presStyleLbl="node1" presStyleIdx="1" presStyleCnt="2" custScaleY="22002" custLinFactNeighborX="-1974" custLinFactNeighborY="-33234">
        <dgm:presLayoutVars>
          <dgm:chMax val="0"/>
          <dgm:bulletEnabled val="1"/>
        </dgm:presLayoutVars>
      </dgm:prSet>
      <dgm:spPr/>
      <dgm:t>
        <a:bodyPr/>
        <a:lstStyle/>
        <a:p>
          <a:endParaRPr lang="tr-TR"/>
        </a:p>
      </dgm:t>
    </dgm:pt>
    <dgm:pt modelId="{DE7D2304-8536-4CBC-A00E-3D5C01AD0423}" type="pres">
      <dgm:prSet presAssocID="{10E4FE94-7687-48C3-BBC5-983F29C06A35}" presName="childText" presStyleLbl="revTx" presStyleIdx="1" presStyleCnt="2">
        <dgm:presLayoutVars>
          <dgm:bulletEnabled val="1"/>
        </dgm:presLayoutVars>
      </dgm:prSet>
      <dgm:spPr/>
      <dgm:t>
        <a:bodyPr/>
        <a:lstStyle/>
        <a:p>
          <a:endParaRPr lang="tr-TR"/>
        </a:p>
      </dgm:t>
    </dgm:pt>
  </dgm:ptLst>
  <dgm:cxnLst>
    <dgm:cxn modelId="{150EB7AF-18B3-446D-9B7C-747DA88F93C1}" type="presOf" srcId="{10E4FE94-7687-48C3-BBC5-983F29C06A35}" destId="{9689B3E7-9B51-4F42-9C2B-0A7CDE85878C}" srcOrd="0" destOrd="0" presId="urn:microsoft.com/office/officeart/2005/8/layout/vList2"/>
    <dgm:cxn modelId="{2520E136-2119-4730-8DD6-61305D203CFA}" srcId="{5606799A-F47F-44FE-9C4F-F21A8BF7DA5F}" destId="{DC234F06-5134-429F-BE34-D9B8E36A00BC}" srcOrd="0" destOrd="0" parTransId="{0C64C721-2331-409A-A311-5C6D6DF592AF}" sibTransId="{B027439F-5C95-499E-B89D-89E848D05179}"/>
    <dgm:cxn modelId="{1AF0B4BB-FB19-440B-90D5-D7F37FE7B7AE}" srcId="{10E4FE94-7687-48C3-BBC5-983F29C06A35}" destId="{78376213-132F-46AF-885F-33AE4DF45AE7}" srcOrd="0" destOrd="0" parTransId="{1E81220A-6B33-4D3A-A3F2-FEB635306AA9}" sibTransId="{01DB763C-044F-4023-8D9A-E25B0BF1FBF7}"/>
    <dgm:cxn modelId="{023FE952-2B57-4676-BE9B-56BF6393452B}" type="presOf" srcId="{78376213-132F-46AF-885F-33AE4DF45AE7}" destId="{DE7D2304-8536-4CBC-A00E-3D5C01AD0423}" srcOrd="0" destOrd="0" presId="urn:microsoft.com/office/officeart/2005/8/layout/vList2"/>
    <dgm:cxn modelId="{AAEDC30D-D5DA-4CE8-9634-2CE1910B7C9B}" type="presOf" srcId="{DC234F06-5134-429F-BE34-D9B8E36A00BC}" destId="{5841BC6F-6FBD-4FF8-BD2D-3D5C9B00A099}" srcOrd="0" destOrd="0" presId="urn:microsoft.com/office/officeart/2005/8/layout/vList2"/>
    <dgm:cxn modelId="{2BF170D5-D242-4A57-81ED-18EF6FE39B1F}" srcId="{EA28A6B2-64F8-41D5-BED7-B3718A203F7A}" destId="{5606799A-F47F-44FE-9C4F-F21A8BF7DA5F}" srcOrd="0" destOrd="0" parTransId="{7215B10F-1B65-4284-9C5E-F0B3B0A1FBE8}" sibTransId="{7495A4F8-D8A9-4CBA-9577-499388BD800A}"/>
    <dgm:cxn modelId="{B63CCE8B-C99A-4E6A-B5AC-D48274B56ABE}" type="presOf" srcId="{EA28A6B2-64F8-41D5-BED7-B3718A203F7A}" destId="{51ACD1BC-0840-466E-BF70-65ACC0ACB0E2}" srcOrd="0" destOrd="0" presId="urn:microsoft.com/office/officeart/2005/8/layout/vList2"/>
    <dgm:cxn modelId="{4003987B-BE5C-4871-A5FF-7D3BD2BD70CA}" srcId="{EA28A6B2-64F8-41D5-BED7-B3718A203F7A}" destId="{10E4FE94-7687-48C3-BBC5-983F29C06A35}" srcOrd="1" destOrd="0" parTransId="{EE6A44BD-714D-4E4F-8E4D-737F26D440A1}" sibTransId="{8304797B-1F16-4B15-BBBF-55F73B1B73E8}"/>
    <dgm:cxn modelId="{57AC0425-25F3-405C-BBA9-97E0AB32AE98}" type="presOf" srcId="{5606799A-F47F-44FE-9C4F-F21A8BF7DA5F}" destId="{873475F2-1E6A-4AC9-9B77-225A5BC3A68A}" srcOrd="0" destOrd="0" presId="urn:microsoft.com/office/officeart/2005/8/layout/vList2"/>
    <dgm:cxn modelId="{A82ECE83-230C-4908-AF1E-22A1B13D2AC4}" type="presParOf" srcId="{51ACD1BC-0840-466E-BF70-65ACC0ACB0E2}" destId="{873475F2-1E6A-4AC9-9B77-225A5BC3A68A}" srcOrd="0" destOrd="0" presId="urn:microsoft.com/office/officeart/2005/8/layout/vList2"/>
    <dgm:cxn modelId="{1F6FC333-2AFD-48C4-9025-A86AF7C293ED}" type="presParOf" srcId="{51ACD1BC-0840-466E-BF70-65ACC0ACB0E2}" destId="{5841BC6F-6FBD-4FF8-BD2D-3D5C9B00A099}" srcOrd="1" destOrd="0" presId="urn:microsoft.com/office/officeart/2005/8/layout/vList2"/>
    <dgm:cxn modelId="{6366A469-5C48-4E95-A852-5D3178F51A9F}" type="presParOf" srcId="{51ACD1BC-0840-466E-BF70-65ACC0ACB0E2}" destId="{9689B3E7-9B51-4F42-9C2B-0A7CDE85878C}" srcOrd="2" destOrd="0" presId="urn:microsoft.com/office/officeart/2005/8/layout/vList2"/>
    <dgm:cxn modelId="{C243A063-4367-4BAD-917A-F58B49ACE74C}" type="presParOf" srcId="{51ACD1BC-0840-466E-BF70-65ACC0ACB0E2}" destId="{DE7D2304-8536-4CBC-A00E-3D5C01AD042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F5F66-A5D3-430C-A3F5-8A35C24B00D0}">
      <dsp:nvSpPr>
        <dsp:cNvPr id="0" name=""/>
        <dsp:cNvSpPr/>
      </dsp:nvSpPr>
      <dsp:spPr>
        <a:xfrm>
          <a:off x="0" y="347020"/>
          <a:ext cx="6096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5EE85F-EB3D-4BCD-A1E3-8F2A4D00D391}">
      <dsp:nvSpPr>
        <dsp:cNvPr id="0" name=""/>
        <dsp:cNvSpPr/>
      </dsp:nvSpPr>
      <dsp:spPr>
        <a:xfrm>
          <a:off x="304800" y="7539"/>
          <a:ext cx="42672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tr-TR" sz="2300" kern="1200" dirty="0" smtClean="0"/>
            <a:t>ÇED Belgesi</a:t>
          </a:r>
          <a:endParaRPr lang="tr-TR" sz="2300" kern="1200" dirty="0"/>
        </a:p>
      </dsp:txBody>
      <dsp:txXfrm>
        <a:off x="337944" y="40683"/>
        <a:ext cx="4200912" cy="612672"/>
      </dsp:txXfrm>
    </dsp:sp>
    <dsp:sp modelId="{2CCDBC63-136C-47C3-8925-08E17854B4FC}">
      <dsp:nvSpPr>
        <dsp:cNvPr id="0" name=""/>
        <dsp:cNvSpPr/>
      </dsp:nvSpPr>
      <dsp:spPr>
        <a:xfrm>
          <a:off x="0" y="1390300"/>
          <a:ext cx="6096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5FF865-21B4-4D39-BA1F-AB2BBA80B50A}">
      <dsp:nvSpPr>
        <dsp:cNvPr id="0" name=""/>
        <dsp:cNvSpPr/>
      </dsp:nvSpPr>
      <dsp:spPr>
        <a:xfrm>
          <a:off x="304800" y="1050819"/>
          <a:ext cx="42672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tr-TR" sz="2300" kern="1200" dirty="0" smtClean="0"/>
            <a:t>Sicil Gazetesi</a:t>
          </a:r>
          <a:endParaRPr lang="tr-TR" sz="2300" kern="1200" dirty="0"/>
        </a:p>
      </dsp:txBody>
      <dsp:txXfrm>
        <a:off x="337944" y="1083963"/>
        <a:ext cx="4200912" cy="612672"/>
      </dsp:txXfrm>
    </dsp:sp>
    <dsp:sp modelId="{697DCFB5-1FA2-44A2-B408-9313311FD51A}">
      <dsp:nvSpPr>
        <dsp:cNvPr id="0" name=""/>
        <dsp:cNvSpPr/>
      </dsp:nvSpPr>
      <dsp:spPr>
        <a:xfrm>
          <a:off x="0" y="2433580"/>
          <a:ext cx="6096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EF6132-110F-4538-9142-DB5D166F6E1E}">
      <dsp:nvSpPr>
        <dsp:cNvPr id="0" name=""/>
        <dsp:cNvSpPr/>
      </dsp:nvSpPr>
      <dsp:spPr>
        <a:xfrm>
          <a:off x="304800" y="2094100"/>
          <a:ext cx="42672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tr-TR" sz="2300" kern="1200" dirty="0" smtClean="0"/>
            <a:t>Kapasite Raporu</a:t>
          </a:r>
          <a:endParaRPr lang="tr-TR" sz="2300" kern="1200" dirty="0"/>
        </a:p>
      </dsp:txBody>
      <dsp:txXfrm>
        <a:off x="337944" y="2127244"/>
        <a:ext cx="4200912" cy="612672"/>
      </dsp:txXfrm>
    </dsp:sp>
    <dsp:sp modelId="{5FC41566-57B9-47F9-BB66-DF365D94B158}">
      <dsp:nvSpPr>
        <dsp:cNvPr id="0" name=""/>
        <dsp:cNvSpPr/>
      </dsp:nvSpPr>
      <dsp:spPr>
        <a:xfrm>
          <a:off x="0" y="3476860"/>
          <a:ext cx="6096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75BAD5-33AA-4D7E-A58A-0A42ED714EB4}">
      <dsp:nvSpPr>
        <dsp:cNvPr id="0" name=""/>
        <dsp:cNvSpPr/>
      </dsp:nvSpPr>
      <dsp:spPr>
        <a:xfrm>
          <a:off x="304800" y="3137380"/>
          <a:ext cx="42672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tr-TR" sz="2300" kern="1200" dirty="0" smtClean="0"/>
            <a:t>İş Akım Şeması ve Proses Özeti</a:t>
          </a:r>
          <a:endParaRPr lang="tr-TR" sz="2300" kern="1200" dirty="0"/>
        </a:p>
      </dsp:txBody>
      <dsp:txXfrm>
        <a:off x="337944" y="3170524"/>
        <a:ext cx="4200912"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475F2-1E6A-4AC9-9B77-225A5BC3A68A}">
      <dsp:nvSpPr>
        <dsp:cNvPr id="0" name=""/>
        <dsp:cNvSpPr/>
      </dsp:nvSpPr>
      <dsp:spPr>
        <a:xfrm>
          <a:off x="0" y="30882"/>
          <a:ext cx="6096000" cy="10572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tr-TR" sz="2000" kern="1200" dirty="0" smtClean="0"/>
            <a:t>GFB aşamasında İzin konularına göre istenen özel belgeler (Yönetmelik Ek-3B’de yer alan)</a:t>
          </a:r>
          <a:endParaRPr lang="tr-TR" sz="2000" kern="1200" dirty="0"/>
        </a:p>
      </dsp:txBody>
      <dsp:txXfrm>
        <a:off x="51611" y="82493"/>
        <a:ext cx="5992778" cy="954042"/>
      </dsp:txXfrm>
    </dsp:sp>
    <dsp:sp modelId="{5841BC6F-6FBD-4FF8-BD2D-3D5C9B00A099}">
      <dsp:nvSpPr>
        <dsp:cNvPr id="0" name=""/>
        <dsp:cNvSpPr/>
      </dsp:nvSpPr>
      <dsp:spPr>
        <a:xfrm>
          <a:off x="0" y="1313410"/>
          <a:ext cx="6096000" cy="114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tr-TR" sz="1600" kern="1200" dirty="0" smtClean="0"/>
            <a:t>İl Müdürlüğü Uygunluk Yazısı</a:t>
          </a:r>
          <a:endParaRPr lang="tr-TR" sz="1600" kern="1200" dirty="0"/>
        </a:p>
      </dsp:txBody>
      <dsp:txXfrm>
        <a:off x="0" y="1313410"/>
        <a:ext cx="6096000" cy="1142640"/>
      </dsp:txXfrm>
    </dsp:sp>
    <dsp:sp modelId="{9689B3E7-9B51-4F42-9C2B-0A7CDE85878C}">
      <dsp:nvSpPr>
        <dsp:cNvPr id="0" name=""/>
        <dsp:cNvSpPr/>
      </dsp:nvSpPr>
      <dsp:spPr>
        <a:xfrm>
          <a:off x="0" y="1977624"/>
          <a:ext cx="6096000" cy="10405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tr-TR" sz="2000" kern="1200" dirty="0" smtClean="0"/>
            <a:t>Hava Emisyonu Konulu Çevre İzni aşamasında sunulması gereken belgeler(Yönetmelik Ek-3C’de yer alan)</a:t>
          </a:r>
          <a:endParaRPr lang="tr-TR" sz="2000" kern="1200" dirty="0"/>
        </a:p>
      </dsp:txBody>
      <dsp:txXfrm>
        <a:off x="50796" y="2028420"/>
        <a:ext cx="5994408" cy="938977"/>
      </dsp:txXfrm>
    </dsp:sp>
    <dsp:sp modelId="{DE7D2304-8536-4CBC-A00E-3D5C01AD0423}">
      <dsp:nvSpPr>
        <dsp:cNvPr id="0" name=""/>
        <dsp:cNvSpPr/>
      </dsp:nvSpPr>
      <dsp:spPr>
        <a:xfrm>
          <a:off x="0" y="3271357"/>
          <a:ext cx="6096000"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tr-TR" sz="1600" kern="1200" dirty="0" smtClean="0"/>
            <a:t>Emisyon Ölçüm Raporu</a:t>
          </a:r>
          <a:endParaRPr lang="tr-TR" sz="1600" kern="1200" dirty="0"/>
        </a:p>
      </dsp:txBody>
      <dsp:txXfrm>
        <a:off x="0" y="3271357"/>
        <a:ext cx="6096000" cy="76176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bwMode="auto">
          <a:xfrm>
            <a:off x="1" y="0"/>
            <a:ext cx="4300307" cy="340356"/>
          </a:xfrm>
          <a:prstGeom prst="rect">
            <a:avLst/>
          </a:prstGeom>
          <a:noFill/>
          <a:ln w="9525">
            <a:noFill/>
            <a:miter lim="800000"/>
            <a:headEnd/>
            <a:tailEnd/>
          </a:ln>
        </p:spPr>
        <p:txBody>
          <a:bodyPr vert="horz" wrap="square" lIns="91710" tIns="45855" rIns="91710" bIns="45855" numCol="1" anchor="t" anchorCtr="0" compatLnSpc="1">
            <a:prstTxWarp prst="textNoShape">
              <a:avLst/>
            </a:prstTxWarp>
          </a:bodyPr>
          <a:lstStyle>
            <a:lvl1pPr defTabSz="918176">
              <a:defRPr sz="1200" b="0">
                <a:latin typeface="Arial" charset="0"/>
              </a:defRPr>
            </a:lvl1pPr>
          </a:lstStyle>
          <a:p>
            <a:pPr>
              <a:defRPr/>
            </a:pPr>
            <a:endParaRPr lang="tr-TR"/>
          </a:p>
        </p:txBody>
      </p:sp>
      <p:sp>
        <p:nvSpPr>
          <p:cNvPr id="3" name="2 Veri Yer Tutucusu"/>
          <p:cNvSpPr>
            <a:spLocks noGrp="1"/>
          </p:cNvSpPr>
          <p:nvPr>
            <p:ph type="dt" sz="quarter" idx="1"/>
          </p:nvPr>
        </p:nvSpPr>
        <p:spPr bwMode="auto">
          <a:xfrm>
            <a:off x="5621696" y="0"/>
            <a:ext cx="4302625" cy="340356"/>
          </a:xfrm>
          <a:prstGeom prst="rect">
            <a:avLst/>
          </a:prstGeom>
          <a:noFill/>
          <a:ln w="9525">
            <a:noFill/>
            <a:miter lim="800000"/>
            <a:headEnd/>
            <a:tailEnd/>
          </a:ln>
        </p:spPr>
        <p:txBody>
          <a:bodyPr vert="horz" wrap="square" lIns="91710" tIns="45855" rIns="91710" bIns="45855" numCol="1" anchor="t" anchorCtr="0" compatLnSpc="1">
            <a:prstTxWarp prst="textNoShape">
              <a:avLst/>
            </a:prstTxWarp>
          </a:bodyPr>
          <a:lstStyle>
            <a:lvl1pPr algn="r" defTabSz="918176">
              <a:defRPr sz="1200" b="0" smtClean="0">
                <a:latin typeface="Arial" charset="0"/>
              </a:defRPr>
            </a:lvl1pPr>
          </a:lstStyle>
          <a:p>
            <a:pPr>
              <a:defRPr/>
            </a:pPr>
            <a:fld id="{B4E96A56-830A-4B66-A76F-ECF35FFDB421}" type="datetime1">
              <a:rPr lang="tr-TR"/>
              <a:pPr>
                <a:defRPr/>
              </a:pPr>
              <a:t>21.10.2019</a:t>
            </a:fld>
            <a:endParaRPr lang="tr-TR"/>
          </a:p>
        </p:txBody>
      </p:sp>
      <p:sp>
        <p:nvSpPr>
          <p:cNvPr id="4" name="3 Altbilgi Yer Tutucusu"/>
          <p:cNvSpPr>
            <a:spLocks noGrp="1"/>
          </p:cNvSpPr>
          <p:nvPr>
            <p:ph type="ftr" sz="quarter" idx="2"/>
          </p:nvPr>
        </p:nvSpPr>
        <p:spPr bwMode="auto">
          <a:xfrm>
            <a:off x="1" y="6457319"/>
            <a:ext cx="4300307" cy="337994"/>
          </a:xfrm>
          <a:prstGeom prst="rect">
            <a:avLst/>
          </a:prstGeom>
          <a:noFill/>
          <a:ln w="9525">
            <a:noFill/>
            <a:miter lim="800000"/>
            <a:headEnd/>
            <a:tailEnd/>
          </a:ln>
        </p:spPr>
        <p:txBody>
          <a:bodyPr vert="horz" wrap="square" lIns="91710" tIns="45855" rIns="91710" bIns="45855" numCol="1" anchor="b" anchorCtr="0" compatLnSpc="1">
            <a:prstTxWarp prst="textNoShape">
              <a:avLst/>
            </a:prstTxWarp>
          </a:bodyPr>
          <a:lstStyle>
            <a:lvl1pPr defTabSz="918176">
              <a:defRPr sz="1200" b="0">
                <a:latin typeface="Arial" charset="0"/>
              </a:defRPr>
            </a:lvl1pPr>
          </a:lstStyle>
          <a:p>
            <a:pPr>
              <a:defRPr/>
            </a:pPr>
            <a:endParaRPr lang="tr-TR"/>
          </a:p>
        </p:txBody>
      </p:sp>
      <p:sp>
        <p:nvSpPr>
          <p:cNvPr id="5" name="4 Slayt Numarası Yer Tutucusu"/>
          <p:cNvSpPr>
            <a:spLocks noGrp="1"/>
          </p:cNvSpPr>
          <p:nvPr>
            <p:ph type="sldNum" sz="quarter" idx="3"/>
          </p:nvPr>
        </p:nvSpPr>
        <p:spPr bwMode="auto">
          <a:xfrm>
            <a:off x="5621696" y="6457319"/>
            <a:ext cx="4302625" cy="337994"/>
          </a:xfrm>
          <a:prstGeom prst="rect">
            <a:avLst/>
          </a:prstGeom>
          <a:noFill/>
          <a:ln w="9525">
            <a:noFill/>
            <a:miter lim="800000"/>
            <a:headEnd/>
            <a:tailEnd/>
          </a:ln>
        </p:spPr>
        <p:txBody>
          <a:bodyPr vert="horz" wrap="square" lIns="91710" tIns="45855" rIns="91710" bIns="45855" numCol="1" anchor="b" anchorCtr="0" compatLnSpc="1">
            <a:prstTxWarp prst="textNoShape">
              <a:avLst/>
            </a:prstTxWarp>
          </a:bodyPr>
          <a:lstStyle>
            <a:lvl1pPr algn="r" defTabSz="918176">
              <a:defRPr sz="1200" b="0">
                <a:latin typeface="Arial" charset="0"/>
              </a:defRPr>
            </a:lvl1pPr>
          </a:lstStyle>
          <a:p>
            <a:pPr>
              <a:defRPr/>
            </a:pPr>
            <a:fld id="{5A0991CA-B4A7-4CC7-8EF4-B50C65FF95F8}" type="slidenum">
              <a:rPr lang="tr-TR"/>
              <a:pPr>
                <a:defRPr/>
              </a:pPr>
              <a:t>‹#›</a:t>
            </a:fld>
            <a:endParaRPr lang="tr-TR"/>
          </a:p>
        </p:txBody>
      </p:sp>
    </p:spTree>
    <p:extLst>
      <p:ext uri="{BB962C8B-B14F-4D97-AF65-F5344CB8AC3E}">
        <p14:creationId xmlns:p14="http://schemas.microsoft.com/office/powerpoint/2010/main" val="150419681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1" y="0"/>
            <a:ext cx="4300307" cy="340356"/>
          </a:xfrm>
          <a:prstGeom prst="rect">
            <a:avLst/>
          </a:prstGeom>
          <a:noFill/>
          <a:ln w="9525">
            <a:noFill/>
            <a:miter lim="800000"/>
            <a:headEnd/>
            <a:tailEnd/>
          </a:ln>
        </p:spPr>
        <p:txBody>
          <a:bodyPr vert="horz" wrap="square" lIns="91710" tIns="45855" rIns="91710" bIns="45855" numCol="1" anchor="t" anchorCtr="0" compatLnSpc="1">
            <a:prstTxWarp prst="textNoShape">
              <a:avLst/>
            </a:prstTxWarp>
          </a:bodyPr>
          <a:lstStyle>
            <a:lvl1pPr defTabSz="918176">
              <a:defRPr sz="1200" b="0">
                <a:latin typeface="Arial" charset="0"/>
              </a:defRPr>
            </a:lvl1pPr>
          </a:lstStyle>
          <a:p>
            <a:pPr>
              <a:defRPr/>
            </a:pPr>
            <a:endParaRPr lang="tr-TR"/>
          </a:p>
        </p:txBody>
      </p:sp>
      <p:sp>
        <p:nvSpPr>
          <p:cNvPr id="74755" name="Rectangle 3"/>
          <p:cNvSpPr>
            <a:spLocks noGrp="1" noChangeArrowheads="1"/>
          </p:cNvSpPr>
          <p:nvPr>
            <p:ph type="dt" idx="1"/>
          </p:nvPr>
        </p:nvSpPr>
        <p:spPr bwMode="auto">
          <a:xfrm>
            <a:off x="5621696" y="0"/>
            <a:ext cx="4302625" cy="340356"/>
          </a:xfrm>
          <a:prstGeom prst="rect">
            <a:avLst/>
          </a:prstGeom>
          <a:noFill/>
          <a:ln w="9525">
            <a:noFill/>
            <a:miter lim="800000"/>
            <a:headEnd/>
            <a:tailEnd/>
          </a:ln>
        </p:spPr>
        <p:txBody>
          <a:bodyPr vert="horz" wrap="square" lIns="91710" tIns="45855" rIns="91710" bIns="45855" numCol="1" anchor="t" anchorCtr="0" compatLnSpc="1">
            <a:prstTxWarp prst="textNoShape">
              <a:avLst/>
            </a:prstTxWarp>
          </a:bodyPr>
          <a:lstStyle>
            <a:lvl1pPr algn="r" defTabSz="918176">
              <a:defRPr sz="1200" b="0" smtClean="0">
                <a:latin typeface="Arial" charset="0"/>
              </a:defRPr>
            </a:lvl1pPr>
          </a:lstStyle>
          <a:p>
            <a:pPr>
              <a:defRPr/>
            </a:pPr>
            <a:fld id="{DBB29387-B6D4-4D0C-8233-44E8CDA75079}" type="datetime1">
              <a:rPr lang="tr-TR"/>
              <a:pPr>
                <a:defRPr/>
              </a:pPr>
              <a:t>21.10.2019</a:t>
            </a:fld>
            <a:endParaRPr lang="tr-TR"/>
          </a:p>
        </p:txBody>
      </p:sp>
      <p:sp>
        <p:nvSpPr>
          <p:cNvPr id="3076" name="Rectangle 4"/>
          <p:cNvSpPr>
            <a:spLocks noGrp="1" noRot="1" noChangeAspect="1" noChangeArrowheads="1" noTextEdit="1"/>
          </p:cNvSpPr>
          <p:nvPr>
            <p:ph type="sldImg" idx="2"/>
          </p:nvPr>
        </p:nvSpPr>
        <p:spPr bwMode="auto">
          <a:xfrm>
            <a:off x="3265488" y="511175"/>
            <a:ext cx="3397250" cy="2547938"/>
          </a:xfrm>
          <a:prstGeom prst="rect">
            <a:avLst/>
          </a:prstGeom>
          <a:noFill/>
          <a:ln w="9525">
            <a:solidFill>
              <a:srgbClr val="000000"/>
            </a:solidFill>
            <a:miter lim="800000"/>
            <a:headEnd/>
            <a:tailEnd/>
          </a:ln>
        </p:spPr>
      </p:sp>
      <p:sp>
        <p:nvSpPr>
          <p:cNvPr id="74757" name="Rectangle 5"/>
          <p:cNvSpPr>
            <a:spLocks noGrp="1" noChangeArrowheads="1"/>
          </p:cNvSpPr>
          <p:nvPr>
            <p:ph type="body" sz="quarter" idx="3"/>
          </p:nvPr>
        </p:nvSpPr>
        <p:spPr bwMode="auto">
          <a:xfrm>
            <a:off x="992201" y="3228660"/>
            <a:ext cx="7942238" cy="3058481"/>
          </a:xfrm>
          <a:prstGeom prst="rect">
            <a:avLst/>
          </a:prstGeom>
          <a:noFill/>
          <a:ln w="9525">
            <a:noFill/>
            <a:miter lim="800000"/>
            <a:headEnd/>
            <a:tailEnd/>
          </a:ln>
        </p:spPr>
        <p:txBody>
          <a:bodyPr vert="horz" wrap="square" lIns="91710" tIns="45855" rIns="91710" bIns="45855" numCol="1" anchor="t" anchorCtr="0" compatLnSpc="1">
            <a:prstTxWarp prst="textNoShape">
              <a:avLst/>
            </a:prstTxWarp>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p>
        </p:txBody>
      </p:sp>
      <p:sp>
        <p:nvSpPr>
          <p:cNvPr id="74758" name="Rectangle 6"/>
          <p:cNvSpPr>
            <a:spLocks noGrp="1" noChangeArrowheads="1"/>
          </p:cNvSpPr>
          <p:nvPr>
            <p:ph type="ftr" sz="quarter" idx="4"/>
          </p:nvPr>
        </p:nvSpPr>
        <p:spPr bwMode="auto">
          <a:xfrm>
            <a:off x="1" y="6457319"/>
            <a:ext cx="4300307" cy="337994"/>
          </a:xfrm>
          <a:prstGeom prst="rect">
            <a:avLst/>
          </a:prstGeom>
          <a:noFill/>
          <a:ln w="9525">
            <a:noFill/>
            <a:miter lim="800000"/>
            <a:headEnd/>
            <a:tailEnd/>
          </a:ln>
        </p:spPr>
        <p:txBody>
          <a:bodyPr vert="horz" wrap="square" lIns="91710" tIns="45855" rIns="91710" bIns="45855" numCol="1" anchor="b" anchorCtr="0" compatLnSpc="1">
            <a:prstTxWarp prst="textNoShape">
              <a:avLst/>
            </a:prstTxWarp>
          </a:bodyPr>
          <a:lstStyle>
            <a:lvl1pPr defTabSz="918176">
              <a:defRPr sz="1200" b="0">
                <a:latin typeface="Arial" charset="0"/>
              </a:defRPr>
            </a:lvl1pPr>
          </a:lstStyle>
          <a:p>
            <a:pPr>
              <a:defRPr/>
            </a:pPr>
            <a:endParaRPr lang="tr-TR"/>
          </a:p>
        </p:txBody>
      </p:sp>
      <p:sp>
        <p:nvSpPr>
          <p:cNvPr id="74759" name="Rectangle 7"/>
          <p:cNvSpPr>
            <a:spLocks noGrp="1" noChangeArrowheads="1"/>
          </p:cNvSpPr>
          <p:nvPr>
            <p:ph type="sldNum" sz="quarter" idx="5"/>
          </p:nvPr>
        </p:nvSpPr>
        <p:spPr bwMode="auto">
          <a:xfrm>
            <a:off x="5621696" y="6457319"/>
            <a:ext cx="4302625" cy="337994"/>
          </a:xfrm>
          <a:prstGeom prst="rect">
            <a:avLst/>
          </a:prstGeom>
          <a:noFill/>
          <a:ln w="9525">
            <a:noFill/>
            <a:miter lim="800000"/>
            <a:headEnd/>
            <a:tailEnd/>
          </a:ln>
        </p:spPr>
        <p:txBody>
          <a:bodyPr vert="horz" wrap="square" lIns="91710" tIns="45855" rIns="91710" bIns="45855" numCol="1" anchor="b" anchorCtr="0" compatLnSpc="1">
            <a:prstTxWarp prst="textNoShape">
              <a:avLst/>
            </a:prstTxWarp>
          </a:bodyPr>
          <a:lstStyle>
            <a:lvl1pPr algn="r" defTabSz="918176">
              <a:defRPr sz="1200" b="0">
                <a:latin typeface="Arial" charset="0"/>
              </a:defRPr>
            </a:lvl1pPr>
          </a:lstStyle>
          <a:p>
            <a:pPr>
              <a:defRPr/>
            </a:pPr>
            <a:fld id="{322BFC9E-13DB-455B-8B92-336AFB779B3F}" type="slidenum">
              <a:rPr lang="tr-TR"/>
              <a:pPr>
                <a:defRPr/>
              </a:pPr>
              <a:t>‹#›</a:t>
            </a:fld>
            <a:endParaRPr lang="tr-TR"/>
          </a:p>
        </p:txBody>
      </p:sp>
    </p:spTree>
    <p:extLst>
      <p:ext uri="{BB962C8B-B14F-4D97-AF65-F5344CB8AC3E}">
        <p14:creationId xmlns:p14="http://schemas.microsoft.com/office/powerpoint/2010/main" val="1539565759"/>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1 Slayt Görüntüsü Yer Tutucusu"/>
          <p:cNvSpPr>
            <a:spLocks noGrp="1" noRot="1" noChangeAspect="1"/>
          </p:cNvSpPr>
          <p:nvPr>
            <p:ph type="sldImg"/>
          </p:nvPr>
        </p:nvSpPr>
        <p:spPr>
          <a:ln/>
        </p:spPr>
      </p:sp>
      <p:sp>
        <p:nvSpPr>
          <p:cNvPr id="6146" name="2 Not Yer Tutucusu"/>
          <p:cNvSpPr>
            <a:spLocks noGrp="1"/>
          </p:cNvSpPr>
          <p:nvPr>
            <p:ph type="body" idx="1"/>
          </p:nvPr>
        </p:nvSpPr>
        <p:spPr>
          <a:noFill/>
          <a:ln/>
        </p:spPr>
        <p:txBody>
          <a:bodyPr/>
          <a:lstStyle/>
          <a:p>
            <a:endParaRPr lang="tr-TR" smtClean="0"/>
          </a:p>
        </p:txBody>
      </p:sp>
      <p:sp>
        <p:nvSpPr>
          <p:cNvPr id="6147" name="3 Slayt Numarası Yer Tutucusu"/>
          <p:cNvSpPr>
            <a:spLocks noGrp="1"/>
          </p:cNvSpPr>
          <p:nvPr>
            <p:ph type="sldNum" sz="quarter" idx="5"/>
          </p:nvPr>
        </p:nvSpPr>
        <p:spPr>
          <a:noFill/>
        </p:spPr>
        <p:txBody>
          <a:bodyPr/>
          <a:lstStyle/>
          <a:p>
            <a:fld id="{325E20D4-8D66-4363-AF86-4BCF6168DBD9}" type="slidenum">
              <a:rPr lang="tr-TR" smtClean="0"/>
              <a:pPr/>
              <a:t>1</a:t>
            </a:fld>
            <a:endParaRPr lang="tr-TR" smtClean="0"/>
          </a:p>
        </p:txBody>
      </p:sp>
      <p:sp>
        <p:nvSpPr>
          <p:cNvPr id="6148" name="4 Veri Yer Tutucusu"/>
          <p:cNvSpPr>
            <a:spLocks noGrp="1"/>
          </p:cNvSpPr>
          <p:nvPr>
            <p:ph type="dt" sz="quarter" idx="1"/>
          </p:nvPr>
        </p:nvSpPr>
        <p:spPr>
          <a:noFill/>
        </p:spPr>
        <p:txBody>
          <a:bodyPr/>
          <a:lstStyle/>
          <a:p>
            <a:fld id="{4C3C9DCA-DB11-4899-BC15-308A4497F887}" type="datetime1">
              <a:rPr lang="tr-TR"/>
              <a:pPr/>
              <a:t>21.10.2019</a:t>
            </a:fld>
            <a:endParaRPr lang="tr-TR"/>
          </a:p>
        </p:txBody>
      </p:sp>
      <p:sp>
        <p:nvSpPr>
          <p:cNvPr id="6149" name="5 Altbilgi Yer Tutucusu"/>
          <p:cNvSpPr>
            <a:spLocks noGrp="1"/>
          </p:cNvSpPr>
          <p:nvPr>
            <p:ph type="ftr" sz="quarter" idx="4"/>
          </p:nvPr>
        </p:nvSpPr>
        <p:spPr>
          <a:noFill/>
        </p:spPr>
        <p:txBody>
          <a:bodyPr/>
          <a:lstStyle/>
          <a:p>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Veri Yer Tutucusu 3"/>
          <p:cNvSpPr>
            <a:spLocks noGrp="1"/>
          </p:cNvSpPr>
          <p:nvPr>
            <p:ph type="dt" idx="10"/>
          </p:nvPr>
        </p:nvSpPr>
        <p:spPr/>
        <p:txBody>
          <a:bodyPr/>
          <a:lstStyle/>
          <a:p>
            <a:pPr>
              <a:defRPr/>
            </a:pPr>
            <a:fld id="{DBB29387-B6D4-4D0C-8233-44E8CDA75079}" type="datetime1">
              <a:rPr lang="tr-TR" smtClean="0"/>
              <a:pPr>
                <a:defRPr/>
              </a:pPr>
              <a:t>21.10.2019</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322BFC9E-13DB-455B-8B92-336AFB779B3F}" type="slidenum">
              <a:rPr lang="tr-TR" smtClean="0"/>
              <a:pPr>
                <a:defRPr/>
              </a:pPr>
              <a:t>3</a:t>
            </a:fld>
            <a:endParaRPr lang="tr-TR"/>
          </a:p>
        </p:txBody>
      </p:sp>
    </p:spTree>
    <p:extLst>
      <p:ext uri="{BB962C8B-B14F-4D97-AF65-F5344CB8AC3E}">
        <p14:creationId xmlns:p14="http://schemas.microsoft.com/office/powerpoint/2010/main" val="1386058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Veri Yer Tutucusu 3"/>
          <p:cNvSpPr>
            <a:spLocks noGrp="1"/>
          </p:cNvSpPr>
          <p:nvPr>
            <p:ph type="dt" idx="10"/>
          </p:nvPr>
        </p:nvSpPr>
        <p:spPr/>
        <p:txBody>
          <a:bodyPr/>
          <a:lstStyle/>
          <a:p>
            <a:pPr>
              <a:defRPr/>
            </a:pPr>
            <a:fld id="{DBB29387-B6D4-4D0C-8233-44E8CDA75079}" type="datetime1">
              <a:rPr lang="tr-TR" smtClean="0"/>
              <a:pPr>
                <a:defRPr/>
              </a:pPr>
              <a:t>21.10.2019</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322BFC9E-13DB-455B-8B92-336AFB779B3F}" type="slidenum">
              <a:rPr lang="tr-TR" smtClean="0"/>
              <a:pPr>
                <a:defRPr/>
              </a:pPr>
              <a:t>4</a:t>
            </a:fld>
            <a:endParaRPr lang="tr-TR"/>
          </a:p>
        </p:txBody>
      </p:sp>
    </p:spTree>
    <p:extLst>
      <p:ext uri="{BB962C8B-B14F-4D97-AF65-F5344CB8AC3E}">
        <p14:creationId xmlns:p14="http://schemas.microsoft.com/office/powerpoint/2010/main" val="162632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Veri Yer Tutucusu 3"/>
          <p:cNvSpPr>
            <a:spLocks noGrp="1"/>
          </p:cNvSpPr>
          <p:nvPr>
            <p:ph type="dt" idx="10"/>
          </p:nvPr>
        </p:nvSpPr>
        <p:spPr/>
        <p:txBody>
          <a:bodyPr/>
          <a:lstStyle/>
          <a:p>
            <a:pPr>
              <a:defRPr/>
            </a:pPr>
            <a:fld id="{DBB29387-B6D4-4D0C-8233-44E8CDA75079}" type="datetime1">
              <a:rPr lang="tr-TR" smtClean="0"/>
              <a:pPr>
                <a:defRPr/>
              </a:pPr>
              <a:t>21.10.2019</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322BFC9E-13DB-455B-8B92-336AFB779B3F}" type="slidenum">
              <a:rPr lang="tr-TR" smtClean="0"/>
              <a:pPr>
                <a:defRPr/>
              </a:pPr>
              <a:t>7</a:t>
            </a:fld>
            <a:endParaRPr lang="tr-TR"/>
          </a:p>
        </p:txBody>
      </p:sp>
    </p:spTree>
    <p:extLst>
      <p:ext uri="{BB962C8B-B14F-4D97-AF65-F5344CB8AC3E}">
        <p14:creationId xmlns:p14="http://schemas.microsoft.com/office/powerpoint/2010/main" val="194231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Veri Yer Tutucusu 3"/>
          <p:cNvSpPr>
            <a:spLocks noGrp="1"/>
          </p:cNvSpPr>
          <p:nvPr>
            <p:ph type="dt" idx="10"/>
          </p:nvPr>
        </p:nvSpPr>
        <p:spPr/>
        <p:txBody>
          <a:bodyPr/>
          <a:lstStyle/>
          <a:p>
            <a:pPr>
              <a:defRPr/>
            </a:pPr>
            <a:fld id="{DBB29387-B6D4-4D0C-8233-44E8CDA75079}" type="datetime1">
              <a:rPr lang="tr-TR" smtClean="0"/>
              <a:pPr>
                <a:defRPr/>
              </a:pPr>
              <a:t>21.10.2019</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322BFC9E-13DB-455B-8B92-336AFB779B3F}" type="slidenum">
              <a:rPr lang="tr-TR" smtClean="0"/>
              <a:pPr>
                <a:defRPr/>
              </a:pPr>
              <a:t>11</a:t>
            </a:fld>
            <a:endParaRPr lang="tr-TR"/>
          </a:p>
        </p:txBody>
      </p:sp>
    </p:spTree>
    <p:extLst>
      <p:ext uri="{BB962C8B-B14F-4D97-AF65-F5344CB8AC3E}">
        <p14:creationId xmlns:p14="http://schemas.microsoft.com/office/powerpoint/2010/main" val="3292540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pPr>
              <a:defRPr/>
            </a:pPr>
            <a:fld id="{6EB19700-CEE2-4B68-9574-C23606DCC241}" type="slidenum">
              <a:rPr lang="tr-TR" smtClean="0">
                <a:solidFill>
                  <a:prstClr val="black"/>
                </a:solidFill>
              </a:rPr>
              <a:pPr>
                <a:defRPr/>
              </a:pPr>
              <a:t>12</a:t>
            </a:fld>
            <a:endParaRPr lang="tr-TR">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pPr>
              <a:defRPr/>
            </a:pPr>
            <a:fld id="{6EB19700-CEE2-4B68-9574-C23606DCC241}" type="slidenum">
              <a:rPr lang="tr-TR" smtClean="0"/>
              <a:pPr>
                <a:defRPr/>
              </a:pPr>
              <a:t>16</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3. Grup tesisler Çimento Üretim tesislerinde toz için bir sınır değer olmasına rağmen, Ek-1 göre toz için bir değer alınmıştır.(50 mg/Nm3 aşamaz </a:t>
            </a:r>
            <a:endParaRPr lang="tr-TR" dirty="0"/>
          </a:p>
        </p:txBody>
      </p:sp>
      <p:sp>
        <p:nvSpPr>
          <p:cNvPr id="4" name="Veri Yer Tutucusu 3"/>
          <p:cNvSpPr>
            <a:spLocks noGrp="1"/>
          </p:cNvSpPr>
          <p:nvPr>
            <p:ph type="dt" idx="10"/>
          </p:nvPr>
        </p:nvSpPr>
        <p:spPr/>
        <p:txBody>
          <a:bodyPr/>
          <a:lstStyle/>
          <a:p>
            <a:pPr>
              <a:defRPr/>
            </a:pPr>
            <a:fld id="{DBB29387-B6D4-4D0C-8233-44E8CDA75079}" type="datetime1">
              <a:rPr lang="tr-TR" smtClean="0"/>
              <a:pPr>
                <a:defRPr/>
              </a:pPr>
              <a:t>21.10.2019</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322BFC9E-13DB-455B-8B92-336AFB779B3F}" type="slidenum">
              <a:rPr lang="tr-TR" smtClean="0"/>
              <a:pPr>
                <a:defRPr/>
              </a:pPr>
              <a:t>36</a:t>
            </a:fld>
            <a:endParaRPr lang="tr-TR"/>
          </a:p>
        </p:txBody>
      </p:sp>
    </p:spTree>
    <p:extLst>
      <p:ext uri="{BB962C8B-B14F-4D97-AF65-F5344CB8AC3E}">
        <p14:creationId xmlns:p14="http://schemas.microsoft.com/office/powerpoint/2010/main" val="3449635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1345722">
              <a:defRPr/>
            </a:pPr>
            <a:r>
              <a:rPr lang="tr-TR" sz="1800" dirty="0"/>
              <a:t>10 adet bacada NO2 kuru bazda kütlesel debi hesaplamaları gözden geçirildiğinde yanlış hesaplamalar yapıldığı cihaz çıktılarından tespit edilmiş olup,, NO2 kütlesel debi hesaplamaların SKHKK Yönetmeliği EK-2’de sınır değeri geçmesi durumunda NO2 için en az 8 noktada hava kalitesi ölçümlerinin yapılması gerekmektedir.</a:t>
            </a:r>
          </a:p>
          <a:p>
            <a:endParaRPr lang="tr-TR" dirty="0"/>
          </a:p>
        </p:txBody>
      </p:sp>
      <p:sp>
        <p:nvSpPr>
          <p:cNvPr id="4" name="Veri Yer Tutucusu 3"/>
          <p:cNvSpPr>
            <a:spLocks noGrp="1"/>
          </p:cNvSpPr>
          <p:nvPr>
            <p:ph type="dt" idx="10"/>
          </p:nvPr>
        </p:nvSpPr>
        <p:spPr/>
        <p:txBody>
          <a:bodyPr/>
          <a:lstStyle/>
          <a:p>
            <a:pPr>
              <a:defRPr/>
            </a:pPr>
            <a:fld id="{DBB29387-B6D4-4D0C-8233-44E8CDA75079}" type="datetime1">
              <a:rPr lang="tr-TR" smtClean="0"/>
              <a:pPr>
                <a:defRPr/>
              </a:pPr>
              <a:t>21.10.2019</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322BFC9E-13DB-455B-8B92-336AFB779B3F}" type="slidenum">
              <a:rPr lang="tr-TR" smtClean="0"/>
              <a:pPr>
                <a:defRPr/>
              </a:pPr>
              <a:t>38</a:t>
            </a:fld>
            <a:endParaRPr lang="tr-TR"/>
          </a:p>
        </p:txBody>
      </p:sp>
    </p:spTree>
    <p:extLst>
      <p:ext uri="{BB962C8B-B14F-4D97-AF65-F5344CB8AC3E}">
        <p14:creationId xmlns:p14="http://schemas.microsoft.com/office/powerpoint/2010/main" val="2932399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sb.gov.tr/turkce/index.php?Sayfa=homepage" TargetMode="External"/><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sb.gov.tr/turkce/index.php?Sayfa=homepage" TargetMode="External"/><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sb.gov.tr/turkce/index.php?Sayfa=homepage" TargetMode="External"/><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sb.gov.tr/turkce/index.php?Sayfa=homepage" TargetMode="External"/><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2" name="Rectangle 44"/>
          <p:cNvSpPr/>
          <p:nvPr/>
        </p:nvSpPr>
        <p:spPr>
          <a:xfrm>
            <a:off x="0" y="26988"/>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43"/>
          <p:cNvGrpSpPr>
            <a:grpSpLocks/>
          </p:cNvGrpSpPr>
          <p:nvPr/>
        </p:nvGrpSpPr>
        <p:grpSpPr bwMode="auto">
          <a:xfrm>
            <a:off x="0" y="2268538"/>
            <a:ext cx="4191000" cy="4589462"/>
            <a:chOff x="-1" y="1600199"/>
            <a:chExt cx="4501019" cy="5257801"/>
          </a:xfrm>
        </p:grpSpPr>
        <p:sp>
          <p:nvSpPr>
            <p:cNvPr id="4" name="Freeform 7"/>
            <p:cNvSpPr>
              <a:spLocks/>
            </p:cNvSpPr>
            <p:nvPr userDrawn="1"/>
          </p:nvSpPr>
          <p:spPr bwMode="auto">
            <a:xfrm>
              <a:off x="-1" y="1600199"/>
              <a:ext cx="4127640" cy="2515233"/>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a:lstStyle/>
            <a:p>
              <a:pPr>
                <a:defRPr/>
              </a:pPr>
              <a:endParaRPr lang="en-US"/>
            </a:p>
          </p:txBody>
        </p:sp>
        <p:sp>
          <p:nvSpPr>
            <p:cNvPr id="5" name="Freeform 8"/>
            <p:cNvSpPr>
              <a:spLocks/>
            </p:cNvSpPr>
            <p:nvPr userDrawn="1"/>
          </p:nvSpPr>
          <p:spPr bwMode="auto">
            <a:xfrm>
              <a:off x="-1" y="3580740"/>
              <a:ext cx="1600931" cy="3277260"/>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a:lstStyle/>
            <a:p>
              <a:pPr>
                <a:defRPr/>
              </a:pPr>
              <a:endParaRPr lang="en-US"/>
            </a:p>
          </p:txBody>
        </p:sp>
        <p:sp>
          <p:nvSpPr>
            <p:cNvPr id="6" name="Freeform 9"/>
            <p:cNvSpPr>
              <a:spLocks/>
            </p:cNvSpPr>
            <p:nvPr userDrawn="1"/>
          </p:nvSpPr>
          <p:spPr bwMode="auto">
            <a:xfrm>
              <a:off x="-1" y="2438610"/>
              <a:ext cx="2894974" cy="2153316"/>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a:lstStyle/>
            <a:p>
              <a:pPr>
                <a:defRPr/>
              </a:pPr>
              <a:endParaRPr lang="en-US"/>
            </a:p>
          </p:txBody>
        </p:sp>
        <p:sp>
          <p:nvSpPr>
            <p:cNvPr id="7" name="Freeform 10"/>
            <p:cNvSpPr>
              <a:spLocks/>
            </p:cNvSpPr>
            <p:nvPr userDrawn="1"/>
          </p:nvSpPr>
          <p:spPr bwMode="auto">
            <a:xfrm>
              <a:off x="1224140" y="3886278"/>
              <a:ext cx="3276878" cy="2971722"/>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a:lstStyle/>
            <a:p>
              <a:pPr>
                <a:defRPr/>
              </a:pPr>
              <a:endParaRPr lang="en-US"/>
            </a:p>
          </p:txBody>
        </p:sp>
        <p:sp>
          <p:nvSpPr>
            <p:cNvPr id="8" name="Freeform 11"/>
            <p:cNvSpPr>
              <a:spLocks/>
            </p:cNvSpPr>
            <p:nvPr userDrawn="1"/>
          </p:nvSpPr>
          <p:spPr bwMode="auto">
            <a:xfrm>
              <a:off x="876334" y="3993581"/>
              <a:ext cx="1720276" cy="2864419"/>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a:lstStyle/>
            <a:p>
              <a:pPr>
                <a:defRPr/>
              </a:pPr>
              <a:endParaRPr lang="en-US"/>
            </a:p>
          </p:txBody>
        </p:sp>
      </p:grpSp>
      <p:sp>
        <p:nvSpPr>
          <p:cNvPr id="9" name="Freeform 46"/>
          <p:cNvSpPr>
            <a:spLocks/>
          </p:cNvSpPr>
          <p:nvPr/>
        </p:nvSpPr>
        <p:spPr bwMode="auto">
          <a:xfrm>
            <a:off x="7543800" y="0"/>
            <a:ext cx="1600200"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a:lstStyle/>
          <a:p>
            <a:pPr>
              <a:defRPr/>
            </a:pPr>
            <a:endParaRPr lang="en-US"/>
          </a:p>
        </p:txBody>
      </p:sp>
      <p:sp>
        <p:nvSpPr>
          <p:cNvPr id="10" name="Freeform 47"/>
          <p:cNvSpPr>
            <a:spLocks/>
          </p:cNvSpPr>
          <p:nvPr/>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a:lstStyle/>
          <a:p>
            <a:pPr>
              <a:defRPr/>
            </a:pPr>
            <a:endParaRPr lang="en-US"/>
          </a:p>
        </p:txBody>
      </p:sp>
      <p:pic>
        <p:nvPicPr>
          <p:cNvPr id="11" name="15 Resim" descr="T.C. Çevre ve Şehircilik Bakanlığı">
            <a:hlinkClick r:id="rId2"/>
          </p:cNvPr>
          <p:cNvPicPr>
            <a:picLocks noChangeAspect="1" noChangeArrowheads="1"/>
          </p:cNvPicPr>
          <p:nvPr userDrawn="1"/>
        </p:nvPicPr>
        <p:blipFill>
          <a:blip r:embed="rId3" cstate="print"/>
          <a:srcRect/>
          <a:stretch>
            <a:fillRect/>
          </a:stretch>
        </p:blipFill>
        <p:spPr bwMode="auto">
          <a:xfrm>
            <a:off x="179388" y="188913"/>
            <a:ext cx="1600200" cy="1152525"/>
          </a:xfrm>
          <a:prstGeom prst="rect">
            <a:avLst/>
          </a:prstGeom>
          <a:noFill/>
          <a:ln w="9525">
            <a:noFill/>
            <a:miter lim="800000"/>
            <a:headEnd/>
            <a:tailEnd/>
          </a:ln>
        </p:spPr>
      </p:pic>
      <p:pic>
        <p:nvPicPr>
          <p:cNvPr id="12" name="16 Resim" descr="Shotsrect90.jpg"/>
          <p:cNvPicPr>
            <a:picLocks noChangeAspect="1"/>
          </p:cNvPicPr>
          <p:nvPr userDrawn="1"/>
        </p:nvPicPr>
        <p:blipFill>
          <a:blip r:embed="rId4" cstate="print"/>
          <a:srcRect/>
          <a:stretch>
            <a:fillRect/>
          </a:stretch>
        </p:blipFill>
        <p:spPr bwMode="auto">
          <a:xfrm>
            <a:off x="7164388" y="188913"/>
            <a:ext cx="1152525" cy="1284287"/>
          </a:xfrm>
          <a:prstGeom prst="rect">
            <a:avLst/>
          </a:prstGeom>
          <a:noFill/>
          <a:ln w="9525">
            <a:noFill/>
            <a:miter lim="800000"/>
            <a:headEnd/>
            <a:tailEnd/>
          </a:ln>
        </p:spPr>
      </p:pic>
      <p:sp>
        <p:nvSpPr>
          <p:cNvPr id="13" name="20 Veri Yer Tutucusu"/>
          <p:cNvSpPr>
            <a:spLocks noGrp="1"/>
          </p:cNvSpPr>
          <p:nvPr>
            <p:ph type="dt" sz="half" idx="10"/>
          </p:nvPr>
        </p:nvSpPr>
        <p:spPr>
          <a:xfrm>
            <a:off x="457200" y="6519863"/>
            <a:ext cx="2133600" cy="365125"/>
          </a:xfrm>
        </p:spPr>
        <p:txBody>
          <a:bodyPr/>
          <a:lstStyle>
            <a:lvl1pPr>
              <a:defRPr b="1" smtClean="0">
                <a:solidFill>
                  <a:srgbClr val="0033CC"/>
                </a:solidFill>
              </a:defRPr>
            </a:lvl1pPr>
          </a:lstStyle>
          <a:p>
            <a:pPr>
              <a:defRPr/>
            </a:pPr>
            <a:fld id="{A4D02BEF-FFF0-435A-AF68-D7BE829D41A9}" type="datetime1">
              <a:rPr lang="tr-TR" smtClean="0"/>
              <a:pPr>
                <a:defRPr/>
              </a:pPr>
              <a:t>21.10.2019</a:t>
            </a:fld>
            <a:endParaRPr lang="tr-TR" dirty="0"/>
          </a:p>
        </p:txBody>
      </p:sp>
      <p:sp>
        <p:nvSpPr>
          <p:cNvPr id="14" name="21 Slayt Numarası Yer Tutucusu"/>
          <p:cNvSpPr>
            <a:spLocks noGrp="1"/>
          </p:cNvSpPr>
          <p:nvPr>
            <p:ph type="sldNum" sz="quarter" idx="11"/>
          </p:nvPr>
        </p:nvSpPr>
        <p:spPr>
          <a:xfrm>
            <a:off x="6553200" y="6519863"/>
            <a:ext cx="2133600" cy="365125"/>
          </a:xfrm>
        </p:spPr>
        <p:txBody>
          <a:bodyPr/>
          <a:lstStyle>
            <a:lvl1pPr>
              <a:defRPr smtClean="0">
                <a:solidFill>
                  <a:srgbClr val="0033CC"/>
                </a:solidFill>
              </a:defRPr>
            </a:lvl1pPr>
          </a:lstStyle>
          <a:p>
            <a:pPr>
              <a:defRPr/>
            </a:pPr>
            <a:fld id="{8D274C73-C77A-4946-9540-091C8C6CDECD}" type="slidenum">
              <a:rPr lang="tr-TR"/>
              <a:pPr>
                <a:defRPr/>
              </a:pPr>
              <a:t>‹#›</a:t>
            </a:fld>
            <a:endParaRPr lang="tr-TR"/>
          </a:p>
        </p:txBody>
      </p:sp>
      <p:sp>
        <p:nvSpPr>
          <p:cNvPr id="15" name="22 Altbilgi Yer Tutucusu"/>
          <p:cNvSpPr>
            <a:spLocks noGrp="1"/>
          </p:cNvSpPr>
          <p:nvPr>
            <p:ph type="ftr" sz="quarter" idx="12"/>
          </p:nvPr>
        </p:nvSpPr>
        <p:spPr>
          <a:xfrm>
            <a:off x="3124200" y="6519863"/>
            <a:ext cx="2895600" cy="365125"/>
          </a:xfrm>
        </p:spPr>
        <p:txBody>
          <a:bodyPr/>
          <a:lstStyle>
            <a:lvl1pPr>
              <a:defRPr b="1" smtClean="0">
                <a:solidFill>
                  <a:srgbClr val="0033CC"/>
                </a:solidFill>
              </a:defRPr>
            </a:lvl1pPr>
          </a:lstStyle>
          <a:p>
            <a:pPr>
              <a:defRPr/>
            </a:pPr>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pPr>
              <a:defRPr/>
            </a:pPr>
            <a:fld id="{2BD7DCC9-AAD5-42D5-94CF-266F79B60FCA}" type="datetime1">
              <a:rPr lang="tr-TR" smtClean="0">
                <a:solidFill>
                  <a:srgbClr val="000000">
                    <a:tint val="75000"/>
                  </a:srgbClr>
                </a:solidFill>
              </a:rPr>
              <a:pPr>
                <a:defRPr/>
              </a:pPr>
              <a:t>21.10.2019</a:t>
            </a:fld>
            <a:endParaRPr lang="tr-TR">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tr-TR">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30D3D49C-ABDB-4043-959F-467D6EA6CC72}"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1079829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pPr>
              <a:defRPr/>
            </a:pPr>
            <a:fld id="{A5704C68-6B20-4DC4-981A-26211E5276B1}" type="datetime1">
              <a:rPr lang="tr-TR" smtClean="0">
                <a:solidFill>
                  <a:srgbClr val="000000">
                    <a:tint val="75000"/>
                  </a:srgbClr>
                </a:solidFill>
              </a:rPr>
              <a:pPr>
                <a:defRPr/>
              </a:pPr>
              <a:t>21.10.2019</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48E91BC-D1DE-4CD3-AD54-1B0E31A8F0D6}"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1385049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pPr>
              <a:defRPr/>
            </a:pPr>
            <a:fld id="{6997339C-A7E3-4845-9802-8573148BFBD6}" type="datetime1">
              <a:rPr lang="tr-TR" smtClean="0">
                <a:solidFill>
                  <a:srgbClr val="000000">
                    <a:tint val="75000"/>
                  </a:srgbClr>
                </a:solidFill>
              </a:rPr>
              <a:pPr>
                <a:defRPr/>
              </a:pPr>
              <a:t>21.10.2019</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FCDE47D9-7EE7-4A3A-992E-C149CDB20105}"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507397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1142976" y="214290"/>
            <a:ext cx="7858180" cy="714375"/>
          </a:xfrm>
          <a:prstGeom prst="rect">
            <a:avLst/>
          </a:prstGeom>
          <a:noFill/>
          <a:ln w="9525">
            <a:noFill/>
            <a:miter lim="800000"/>
            <a:headEnd/>
            <a:tailEnd/>
          </a:ln>
        </p:spPr>
        <p:txBody>
          <a:bodyPr/>
          <a:lstStyle/>
          <a:p>
            <a:pPr lvl="0"/>
            <a:endParaRPr lang="tr-TR" dirty="0" smtClean="0"/>
          </a:p>
        </p:txBody>
      </p:sp>
    </p:spTree>
    <p:extLst>
      <p:ext uri="{BB962C8B-B14F-4D97-AF65-F5344CB8AC3E}">
        <p14:creationId xmlns:p14="http://schemas.microsoft.com/office/powerpoint/2010/main" val="15497542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aşlık Slaydı">
    <p:spTree>
      <p:nvGrpSpPr>
        <p:cNvPr id="1" name=""/>
        <p:cNvGrpSpPr/>
        <p:nvPr/>
      </p:nvGrpSpPr>
      <p:grpSpPr>
        <a:xfrm>
          <a:off x="0" y="0"/>
          <a:ext cx="0" cy="0"/>
          <a:chOff x="0" y="0"/>
          <a:chExt cx="0" cy="0"/>
        </a:xfrm>
      </p:grpSpPr>
      <p:sp>
        <p:nvSpPr>
          <p:cNvPr id="2" name="Rectangle 44"/>
          <p:cNvSpPr/>
          <p:nvPr/>
        </p:nvSpPr>
        <p:spPr>
          <a:xfrm>
            <a:off x="0" y="26988"/>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43"/>
          <p:cNvGrpSpPr>
            <a:grpSpLocks/>
          </p:cNvGrpSpPr>
          <p:nvPr/>
        </p:nvGrpSpPr>
        <p:grpSpPr bwMode="auto">
          <a:xfrm>
            <a:off x="0" y="2268538"/>
            <a:ext cx="4191000" cy="4589462"/>
            <a:chOff x="-1" y="1600199"/>
            <a:chExt cx="4501019" cy="5257801"/>
          </a:xfrm>
        </p:grpSpPr>
        <p:sp>
          <p:nvSpPr>
            <p:cNvPr id="4" name="Freeform 7"/>
            <p:cNvSpPr>
              <a:spLocks/>
            </p:cNvSpPr>
            <p:nvPr userDrawn="1"/>
          </p:nvSpPr>
          <p:spPr bwMode="auto">
            <a:xfrm>
              <a:off x="-1" y="1600199"/>
              <a:ext cx="4127640" cy="2515233"/>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a:lstStyle/>
            <a:p>
              <a:pPr>
                <a:defRPr/>
              </a:pPr>
              <a:endParaRPr lang="en-US"/>
            </a:p>
          </p:txBody>
        </p:sp>
        <p:sp>
          <p:nvSpPr>
            <p:cNvPr id="5" name="Freeform 8"/>
            <p:cNvSpPr>
              <a:spLocks/>
            </p:cNvSpPr>
            <p:nvPr userDrawn="1"/>
          </p:nvSpPr>
          <p:spPr bwMode="auto">
            <a:xfrm>
              <a:off x="-1" y="3580740"/>
              <a:ext cx="1600931" cy="3277260"/>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a:lstStyle/>
            <a:p>
              <a:pPr>
                <a:defRPr/>
              </a:pPr>
              <a:endParaRPr lang="en-US"/>
            </a:p>
          </p:txBody>
        </p:sp>
        <p:sp>
          <p:nvSpPr>
            <p:cNvPr id="6" name="Freeform 9"/>
            <p:cNvSpPr>
              <a:spLocks/>
            </p:cNvSpPr>
            <p:nvPr userDrawn="1"/>
          </p:nvSpPr>
          <p:spPr bwMode="auto">
            <a:xfrm>
              <a:off x="-1" y="2438610"/>
              <a:ext cx="2894974" cy="2153316"/>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a:lstStyle/>
            <a:p>
              <a:pPr>
                <a:defRPr/>
              </a:pPr>
              <a:endParaRPr lang="en-US"/>
            </a:p>
          </p:txBody>
        </p:sp>
        <p:sp>
          <p:nvSpPr>
            <p:cNvPr id="7" name="Freeform 10"/>
            <p:cNvSpPr>
              <a:spLocks/>
            </p:cNvSpPr>
            <p:nvPr userDrawn="1"/>
          </p:nvSpPr>
          <p:spPr bwMode="auto">
            <a:xfrm>
              <a:off x="1224140" y="3886278"/>
              <a:ext cx="3276878" cy="2971722"/>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a:lstStyle/>
            <a:p>
              <a:pPr>
                <a:defRPr/>
              </a:pPr>
              <a:endParaRPr lang="en-US"/>
            </a:p>
          </p:txBody>
        </p:sp>
        <p:sp>
          <p:nvSpPr>
            <p:cNvPr id="8" name="Freeform 11"/>
            <p:cNvSpPr>
              <a:spLocks/>
            </p:cNvSpPr>
            <p:nvPr userDrawn="1"/>
          </p:nvSpPr>
          <p:spPr bwMode="auto">
            <a:xfrm>
              <a:off x="876334" y="3993581"/>
              <a:ext cx="1720276" cy="2864419"/>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a:lstStyle/>
            <a:p>
              <a:pPr>
                <a:defRPr/>
              </a:pPr>
              <a:endParaRPr lang="en-US"/>
            </a:p>
          </p:txBody>
        </p:sp>
      </p:grpSp>
      <p:sp>
        <p:nvSpPr>
          <p:cNvPr id="9" name="Freeform 46"/>
          <p:cNvSpPr>
            <a:spLocks/>
          </p:cNvSpPr>
          <p:nvPr/>
        </p:nvSpPr>
        <p:spPr bwMode="auto">
          <a:xfrm>
            <a:off x="7543800" y="0"/>
            <a:ext cx="1600200"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a:lstStyle/>
          <a:p>
            <a:pPr>
              <a:defRPr/>
            </a:pPr>
            <a:endParaRPr lang="en-US"/>
          </a:p>
        </p:txBody>
      </p:sp>
      <p:sp>
        <p:nvSpPr>
          <p:cNvPr id="10" name="Freeform 47"/>
          <p:cNvSpPr>
            <a:spLocks/>
          </p:cNvSpPr>
          <p:nvPr/>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a:lstStyle/>
          <a:p>
            <a:pPr>
              <a:defRPr/>
            </a:pPr>
            <a:endParaRPr lang="en-US"/>
          </a:p>
        </p:txBody>
      </p:sp>
      <p:pic>
        <p:nvPicPr>
          <p:cNvPr id="11" name="15 Resim" descr="T.C. Çevre ve Şehircilik Bakanlığı">
            <a:hlinkClick r:id="rId2"/>
          </p:cNvPr>
          <p:cNvPicPr>
            <a:picLocks noChangeAspect="1" noChangeArrowheads="1"/>
          </p:cNvPicPr>
          <p:nvPr userDrawn="1"/>
        </p:nvPicPr>
        <p:blipFill>
          <a:blip r:embed="rId3" cstate="print"/>
          <a:srcRect/>
          <a:stretch>
            <a:fillRect/>
          </a:stretch>
        </p:blipFill>
        <p:spPr bwMode="auto">
          <a:xfrm>
            <a:off x="179388" y="188913"/>
            <a:ext cx="1600200" cy="1152525"/>
          </a:xfrm>
          <a:prstGeom prst="rect">
            <a:avLst/>
          </a:prstGeom>
          <a:noFill/>
          <a:ln w="9525">
            <a:noFill/>
            <a:miter lim="800000"/>
            <a:headEnd/>
            <a:tailEnd/>
          </a:ln>
        </p:spPr>
      </p:pic>
      <p:pic>
        <p:nvPicPr>
          <p:cNvPr id="12" name="16 Resim" descr="Shotsrect90.jpg"/>
          <p:cNvPicPr>
            <a:picLocks noChangeAspect="1"/>
          </p:cNvPicPr>
          <p:nvPr userDrawn="1"/>
        </p:nvPicPr>
        <p:blipFill>
          <a:blip r:embed="rId4" cstate="print"/>
          <a:srcRect/>
          <a:stretch>
            <a:fillRect/>
          </a:stretch>
        </p:blipFill>
        <p:spPr bwMode="auto">
          <a:xfrm>
            <a:off x="7164388" y="188913"/>
            <a:ext cx="1152525" cy="1284287"/>
          </a:xfrm>
          <a:prstGeom prst="rect">
            <a:avLst/>
          </a:prstGeom>
          <a:noFill/>
          <a:ln w="9525">
            <a:noFill/>
            <a:miter lim="800000"/>
            <a:headEnd/>
            <a:tailEnd/>
          </a:ln>
        </p:spPr>
      </p:pic>
      <p:sp>
        <p:nvSpPr>
          <p:cNvPr id="13" name="20 Veri Yer Tutucusu"/>
          <p:cNvSpPr>
            <a:spLocks noGrp="1"/>
          </p:cNvSpPr>
          <p:nvPr>
            <p:ph type="dt" sz="half" idx="10"/>
          </p:nvPr>
        </p:nvSpPr>
        <p:spPr>
          <a:xfrm>
            <a:off x="457200" y="6519863"/>
            <a:ext cx="2133600" cy="365125"/>
          </a:xfrm>
        </p:spPr>
        <p:txBody>
          <a:bodyPr/>
          <a:lstStyle>
            <a:lvl1pPr>
              <a:defRPr b="1" smtClean="0">
                <a:solidFill>
                  <a:srgbClr val="0033CC"/>
                </a:solidFill>
              </a:defRPr>
            </a:lvl1pPr>
          </a:lstStyle>
          <a:p>
            <a:pPr>
              <a:defRPr/>
            </a:pPr>
            <a:fld id="{9F31363F-363C-44B8-BB2E-0A489A69D470}" type="datetime1">
              <a:rPr lang="tr-TR" smtClean="0"/>
              <a:pPr>
                <a:defRPr/>
              </a:pPr>
              <a:t>21.10.2019</a:t>
            </a:fld>
            <a:endParaRPr lang="tr-TR" dirty="0"/>
          </a:p>
        </p:txBody>
      </p:sp>
      <p:sp>
        <p:nvSpPr>
          <p:cNvPr id="14" name="21 Slayt Numarası Yer Tutucusu"/>
          <p:cNvSpPr>
            <a:spLocks noGrp="1"/>
          </p:cNvSpPr>
          <p:nvPr>
            <p:ph type="sldNum" sz="quarter" idx="11"/>
          </p:nvPr>
        </p:nvSpPr>
        <p:spPr>
          <a:xfrm>
            <a:off x="6553200" y="6519863"/>
            <a:ext cx="2133600" cy="365125"/>
          </a:xfrm>
        </p:spPr>
        <p:txBody>
          <a:bodyPr/>
          <a:lstStyle>
            <a:lvl1pPr>
              <a:defRPr smtClean="0">
                <a:solidFill>
                  <a:srgbClr val="0033CC"/>
                </a:solidFill>
              </a:defRPr>
            </a:lvl1pPr>
          </a:lstStyle>
          <a:p>
            <a:pPr>
              <a:defRPr/>
            </a:pPr>
            <a:fld id="{8D274C73-C77A-4946-9540-091C8C6CDECD}" type="slidenum">
              <a:rPr lang="tr-TR"/>
              <a:pPr>
                <a:defRPr/>
              </a:pPr>
              <a:t>‹#›</a:t>
            </a:fld>
            <a:endParaRPr lang="tr-TR"/>
          </a:p>
        </p:txBody>
      </p:sp>
      <p:sp>
        <p:nvSpPr>
          <p:cNvPr id="15" name="22 Altbilgi Yer Tutucusu"/>
          <p:cNvSpPr>
            <a:spLocks noGrp="1"/>
          </p:cNvSpPr>
          <p:nvPr>
            <p:ph type="ftr" sz="quarter" idx="12"/>
          </p:nvPr>
        </p:nvSpPr>
        <p:spPr>
          <a:xfrm>
            <a:off x="3124200" y="6519863"/>
            <a:ext cx="2895600" cy="365125"/>
          </a:xfrm>
        </p:spPr>
        <p:txBody>
          <a:bodyPr/>
          <a:lstStyle>
            <a:lvl1pPr>
              <a:defRPr b="1" smtClean="0">
                <a:solidFill>
                  <a:srgbClr val="0033CC"/>
                </a:solidFill>
              </a:defRPr>
            </a:lvl1pPr>
          </a:lstStyle>
          <a:p>
            <a:pPr>
              <a:defRPr/>
            </a:pPr>
            <a:endParaRPr lang="tr-TR"/>
          </a:p>
        </p:txBody>
      </p:sp>
    </p:spTree>
    <p:extLst>
      <p:ext uri="{BB962C8B-B14F-4D97-AF65-F5344CB8AC3E}">
        <p14:creationId xmlns:p14="http://schemas.microsoft.com/office/powerpoint/2010/main" val="3173470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aşlık Slaydı">
    <p:spTree>
      <p:nvGrpSpPr>
        <p:cNvPr id="1" name=""/>
        <p:cNvGrpSpPr/>
        <p:nvPr/>
      </p:nvGrpSpPr>
      <p:grpSpPr>
        <a:xfrm>
          <a:off x="0" y="0"/>
          <a:ext cx="0" cy="0"/>
          <a:chOff x="0" y="0"/>
          <a:chExt cx="0" cy="0"/>
        </a:xfrm>
      </p:grpSpPr>
      <p:sp>
        <p:nvSpPr>
          <p:cNvPr id="2" name="Rectangle 44"/>
          <p:cNvSpPr/>
          <p:nvPr/>
        </p:nvSpPr>
        <p:spPr>
          <a:xfrm>
            <a:off x="0" y="26988"/>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43"/>
          <p:cNvGrpSpPr>
            <a:grpSpLocks/>
          </p:cNvGrpSpPr>
          <p:nvPr/>
        </p:nvGrpSpPr>
        <p:grpSpPr bwMode="auto">
          <a:xfrm>
            <a:off x="0" y="2268538"/>
            <a:ext cx="4191000" cy="4589462"/>
            <a:chOff x="-1" y="1600199"/>
            <a:chExt cx="4501019" cy="5257801"/>
          </a:xfrm>
        </p:grpSpPr>
        <p:sp>
          <p:nvSpPr>
            <p:cNvPr id="4" name="Freeform 7"/>
            <p:cNvSpPr>
              <a:spLocks/>
            </p:cNvSpPr>
            <p:nvPr userDrawn="1"/>
          </p:nvSpPr>
          <p:spPr bwMode="auto">
            <a:xfrm>
              <a:off x="-1" y="1600199"/>
              <a:ext cx="4127640" cy="2515233"/>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a:lstStyle/>
            <a:p>
              <a:pPr>
                <a:defRPr/>
              </a:pPr>
              <a:endParaRPr lang="en-US"/>
            </a:p>
          </p:txBody>
        </p:sp>
        <p:sp>
          <p:nvSpPr>
            <p:cNvPr id="5" name="Freeform 8"/>
            <p:cNvSpPr>
              <a:spLocks/>
            </p:cNvSpPr>
            <p:nvPr userDrawn="1"/>
          </p:nvSpPr>
          <p:spPr bwMode="auto">
            <a:xfrm>
              <a:off x="-1" y="3580740"/>
              <a:ext cx="1600931" cy="3277260"/>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a:lstStyle/>
            <a:p>
              <a:pPr>
                <a:defRPr/>
              </a:pPr>
              <a:endParaRPr lang="en-US"/>
            </a:p>
          </p:txBody>
        </p:sp>
        <p:sp>
          <p:nvSpPr>
            <p:cNvPr id="6" name="Freeform 9"/>
            <p:cNvSpPr>
              <a:spLocks/>
            </p:cNvSpPr>
            <p:nvPr userDrawn="1"/>
          </p:nvSpPr>
          <p:spPr bwMode="auto">
            <a:xfrm>
              <a:off x="-1" y="2438610"/>
              <a:ext cx="2894974" cy="2153316"/>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a:lstStyle/>
            <a:p>
              <a:pPr>
                <a:defRPr/>
              </a:pPr>
              <a:endParaRPr lang="en-US"/>
            </a:p>
          </p:txBody>
        </p:sp>
        <p:sp>
          <p:nvSpPr>
            <p:cNvPr id="7" name="Freeform 10"/>
            <p:cNvSpPr>
              <a:spLocks/>
            </p:cNvSpPr>
            <p:nvPr userDrawn="1"/>
          </p:nvSpPr>
          <p:spPr bwMode="auto">
            <a:xfrm>
              <a:off x="1224140" y="3886278"/>
              <a:ext cx="3276878" cy="2971722"/>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a:lstStyle/>
            <a:p>
              <a:pPr>
                <a:defRPr/>
              </a:pPr>
              <a:endParaRPr lang="en-US"/>
            </a:p>
          </p:txBody>
        </p:sp>
        <p:sp>
          <p:nvSpPr>
            <p:cNvPr id="8" name="Freeform 11"/>
            <p:cNvSpPr>
              <a:spLocks/>
            </p:cNvSpPr>
            <p:nvPr userDrawn="1"/>
          </p:nvSpPr>
          <p:spPr bwMode="auto">
            <a:xfrm>
              <a:off x="876334" y="3993581"/>
              <a:ext cx="1720276" cy="2864419"/>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a:lstStyle/>
            <a:p>
              <a:pPr>
                <a:defRPr/>
              </a:pPr>
              <a:endParaRPr lang="en-US"/>
            </a:p>
          </p:txBody>
        </p:sp>
      </p:grpSp>
      <p:sp>
        <p:nvSpPr>
          <p:cNvPr id="9" name="Freeform 46"/>
          <p:cNvSpPr>
            <a:spLocks/>
          </p:cNvSpPr>
          <p:nvPr/>
        </p:nvSpPr>
        <p:spPr bwMode="auto">
          <a:xfrm>
            <a:off x="7543800" y="0"/>
            <a:ext cx="1600200"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a:lstStyle/>
          <a:p>
            <a:pPr>
              <a:defRPr/>
            </a:pPr>
            <a:endParaRPr lang="en-US"/>
          </a:p>
        </p:txBody>
      </p:sp>
      <p:sp>
        <p:nvSpPr>
          <p:cNvPr id="10" name="Freeform 47"/>
          <p:cNvSpPr>
            <a:spLocks/>
          </p:cNvSpPr>
          <p:nvPr/>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a:lstStyle/>
          <a:p>
            <a:pPr>
              <a:defRPr/>
            </a:pPr>
            <a:endParaRPr lang="en-US"/>
          </a:p>
        </p:txBody>
      </p:sp>
      <p:pic>
        <p:nvPicPr>
          <p:cNvPr id="11" name="15 Resim" descr="T.C. Çevre ve Şehircilik Bakanlığı">
            <a:hlinkClick r:id="rId2"/>
          </p:cNvPr>
          <p:cNvPicPr>
            <a:picLocks noChangeAspect="1" noChangeArrowheads="1"/>
          </p:cNvPicPr>
          <p:nvPr userDrawn="1"/>
        </p:nvPicPr>
        <p:blipFill>
          <a:blip r:embed="rId3" cstate="print"/>
          <a:srcRect/>
          <a:stretch>
            <a:fillRect/>
          </a:stretch>
        </p:blipFill>
        <p:spPr bwMode="auto">
          <a:xfrm>
            <a:off x="179388" y="188913"/>
            <a:ext cx="1600200" cy="1152525"/>
          </a:xfrm>
          <a:prstGeom prst="rect">
            <a:avLst/>
          </a:prstGeom>
          <a:noFill/>
          <a:ln w="9525">
            <a:noFill/>
            <a:miter lim="800000"/>
            <a:headEnd/>
            <a:tailEnd/>
          </a:ln>
        </p:spPr>
      </p:pic>
      <p:pic>
        <p:nvPicPr>
          <p:cNvPr id="12" name="16 Resim" descr="Shotsrect90.jpg"/>
          <p:cNvPicPr>
            <a:picLocks noChangeAspect="1"/>
          </p:cNvPicPr>
          <p:nvPr userDrawn="1"/>
        </p:nvPicPr>
        <p:blipFill>
          <a:blip r:embed="rId4" cstate="print"/>
          <a:srcRect/>
          <a:stretch>
            <a:fillRect/>
          </a:stretch>
        </p:blipFill>
        <p:spPr bwMode="auto">
          <a:xfrm>
            <a:off x="7164388" y="188913"/>
            <a:ext cx="1152525" cy="1284287"/>
          </a:xfrm>
          <a:prstGeom prst="rect">
            <a:avLst/>
          </a:prstGeom>
          <a:noFill/>
          <a:ln w="9525">
            <a:noFill/>
            <a:miter lim="800000"/>
            <a:headEnd/>
            <a:tailEnd/>
          </a:ln>
        </p:spPr>
      </p:pic>
      <p:sp>
        <p:nvSpPr>
          <p:cNvPr id="13" name="20 Veri Yer Tutucusu"/>
          <p:cNvSpPr>
            <a:spLocks noGrp="1"/>
          </p:cNvSpPr>
          <p:nvPr>
            <p:ph type="dt" sz="half" idx="10"/>
          </p:nvPr>
        </p:nvSpPr>
        <p:spPr>
          <a:xfrm>
            <a:off x="457200" y="6519863"/>
            <a:ext cx="2133600" cy="365125"/>
          </a:xfrm>
        </p:spPr>
        <p:txBody>
          <a:bodyPr/>
          <a:lstStyle>
            <a:lvl1pPr>
              <a:defRPr b="1" smtClean="0">
                <a:solidFill>
                  <a:srgbClr val="0033CC"/>
                </a:solidFill>
              </a:defRPr>
            </a:lvl1pPr>
          </a:lstStyle>
          <a:p>
            <a:pPr>
              <a:defRPr/>
            </a:pPr>
            <a:fld id="{9F31363F-363C-44B8-BB2E-0A489A69D470}" type="datetime1">
              <a:rPr lang="tr-TR" smtClean="0"/>
              <a:pPr>
                <a:defRPr/>
              </a:pPr>
              <a:t>21.10.2019</a:t>
            </a:fld>
            <a:endParaRPr lang="tr-TR" dirty="0"/>
          </a:p>
        </p:txBody>
      </p:sp>
      <p:sp>
        <p:nvSpPr>
          <p:cNvPr id="14" name="21 Slayt Numarası Yer Tutucusu"/>
          <p:cNvSpPr>
            <a:spLocks noGrp="1"/>
          </p:cNvSpPr>
          <p:nvPr>
            <p:ph type="sldNum" sz="quarter" idx="11"/>
          </p:nvPr>
        </p:nvSpPr>
        <p:spPr>
          <a:xfrm>
            <a:off x="6553200" y="6519863"/>
            <a:ext cx="2133600" cy="365125"/>
          </a:xfrm>
        </p:spPr>
        <p:txBody>
          <a:bodyPr/>
          <a:lstStyle>
            <a:lvl1pPr>
              <a:defRPr smtClean="0">
                <a:solidFill>
                  <a:srgbClr val="0033CC"/>
                </a:solidFill>
              </a:defRPr>
            </a:lvl1pPr>
          </a:lstStyle>
          <a:p>
            <a:pPr>
              <a:defRPr/>
            </a:pPr>
            <a:fld id="{8D274C73-C77A-4946-9540-091C8C6CDECD}" type="slidenum">
              <a:rPr lang="tr-TR"/>
              <a:pPr>
                <a:defRPr/>
              </a:pPr>
              <a:t>‹#›</a:t>
            </a:fld>
            <a:endParaRPr lang="tr-TR"/>
          </a:p>
        </p:txBody>
      </p:sp>
      <p:sp>
        <p:nvSpPr>
          <p:cNvPr id="15" name="22 Altbilgi Yer Tutucusu"/>
          <p:cNvSpPr>
            <a:spLocks noGrp="1"/>
          </p:cNvSpPr>
          <p:nvPr>
            <p:ph type="ftr" sz="quarter" idx="12"/>
          </p:nvPr>
        </p:nvSpPr>
        <p:spPr>
          <a:xfrm>
            <a:off x="3124200" y="6519863"/>
            <a:ext cx="2895600" cy="365125"/>
          </a:xfrm>
        </p:spPr>
        <p:txBody>
          <a:bodyPr/>
          <a:lstStyle>
            <a:lvl1pPr>
              <a:defRPr b="1" smtClean="0">
                <a:solidFill>
                  <a:srgbClr val="0033CC"/>
                </a:solidFill>
              </a:defRPr>
            </a:lvl1pPr>
          </a:lstStyle>
          <a:p>
            <a:pPr>
              <a:defRPr/>
            </a:pPr>
            <a:endParaRPr lang="tr-TR"/>
          </a:p>
        </p:txBody>
      </p:sp>
    </p:spTree>
    <p:extLst>
      <p:ext uri="{BB962C8B-B14F-4D97-AF65-F5344CB8AC3E}">
        <p14:creationId xmlns:p14="http://schemas.microsoft.com/office/powerpoint/2010/main" val="2525168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2" name="Rectangle 44"/>
          <p:cNvSpPr/>
          <p:nvPr/>
        </p:nvSpPr>
        <p:spPr>
          <a:xfrm>
            <a:off x="0" y="26988"/>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3" name="Group 43"/>
          <p:cNvGrpSpPr>
            <a:grpSpLocks/>
          </p:cNvGrpSpPr>
          <p:nvPr/>
        </p:nvGrpSpPr>
        <p:grpSpPr bwMode="auto">
          <a:xfrm>
            <a:off x="0" y="2268538"/>
            <a:ext cx="4191000" cy="4589462"/>
            <a:chOff x="-1" y="1600199"/>
            <a:chExt cx="4501019" cy="5257801"/>
          </a:xfrm>
        </p:grpSpPr>
        <p:sp>
          <p:nvSpPr>
            <p:cNvPr id="4" name="Freeform 7"/>
            <p:cNvSpPr>
              <a:spLocks/>
            </p:cNvSpPr>
            <p:nvPr userDrawn="1"/>
          </p:nvSpPr>
          <p:spPr bwMode="auto">
            <a:xfrm>
              <a:off x="-1" y="1600199"/>
              <a:ext cx="4127640" cy="2515233"/>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a:lstStyle/>
            <a:p>
              <a:pPr>
                <a:defRPr/>
              </a:pPr>
              <a:endParaRPr lang="en-US">
                <a:solidFill>
                  <a:srgbClr val="000000"/>
                </a:solidFill>
              </a:endParaRPr>
            </a:p>
          </p:txBody>
        </p:sp>
        <p:sp>
          <p:nvSpPr>
            <p:cNvPr id="5" name="Freeform 8"/>
            <p:cNvSpPr>
              <a:spLocks/>
            </p:cNvSpPr>
            <p:nvPr userDrawn="1"/>
          </p:nvSpPr>
          <p:spPr bwMode="auto">
            <a:xfrm>
              <a:off x="-1" y="3580740"/>
              <a:ext cx="1600931" cy="3277260"/>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a:lstStyle/>
            <a:p>
              <a:pPr>
                <a:defRPr/>
              </a:pPr>
              <a:endParaRPr lang="en-US">
                <a:solidFill>
                  <a:srgbClr val="000000"/>
                </a:solidFill>
              </a:endParaRPr>
            </a:p>
          </p:txBody>
        </p:sp>
        <p:sp>
          <p:nvSpPr>
            <p:cNvPr id="6" name="Freeform 9"/>
            <p:cNvSpPr>
              <a:spLocks/>
            </p:cNvSpPr>
            <p:nvPr userDrawn="1"/>
          </p:nvSpPr>
          <p:spPr bwMode="auto">
            <a:xfrm>
              <a:off x="-1" y="2438610"/>
              <a:ext cx="2894974" cy="2153316"/>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a:lstStyle/>
            <a:p>
              <a:pPr>
                <a:defRPr/>
              </a:pPr>
              <a:endParaRPr lang="en-US">
                <a:solidFill>
                  <a:srgbClr val="000000"/>
                </a:solidFill>
              </a:endParaRPr>
            </a:p>
          </p:txBody>
        </p:sp>
        <p:sp>
          <p:nvSpPr>
            <p:cNvPr id="7" name="Freeform 10"/>
            <p:cNvSpPr>
              <a:spLocks/>
            </p:cNvSpPr>
            <p:nvPr userDrawn="1"/>
          </p:nvSpPr>
          <p:spPr bwMode="auto">
            <a:xfrm>
              <a:off x="1224140" y="3886278"/>
              <a:ext cx="3276878" cy="2971722"/>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a:lstStyle/>
            <a:p>
              <a:pPr>
                <a:defRPr/>
              </a:pPr>
              <a:endParaRPr lang="en-US">
                <a:solidFill>
                  <a:srgbClr val="000000"/>
                </a:solidFill>
              </a:endParaRPr>
            </a:p>
          </p:txBody>
        </p:sp>
        <p:sp>
          <p:nvSpPr>
            <p:cNvPr id="8" name="Freeform 11"/>
            <p:cNvSpPr>
              <a:spLocks/>
            </p:cNvSpPr>
            <p:nvPr userDrawn="1"/>
          </p:nvSpPr>
          <p:spPr bwMode="auto">
            <a:xfrm>
              <a:off x="876334" y="3993581"/>
              <a:ext cx="1720276" cy="2864419"/>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a:lstStyle/>
            <a:p>
              <a:pPr>
                <a:defRPr/>
              </a:pPr>
              <a:endParaRPr lang="en-US">
                <a:solidFill>
                  <a:srgbClr val="000000"/>
                </a:solidFill>
              </a:endParaRPr>
            </a:p>
          </p:txBody>
        </p:sp>
      </p:grpSp>
      <p:sp>
        <p:nvSpPr>
          <p:cNvPr id="9" name="Freeform 46"/>
          <p:cNvSpPr>
            <a:spLocks/>
          </p:cNvSpPr>
          <p:nvPr/>
        </p:nvSpPr>
        <p:spPr bwMode="auto">
          <a:xfrm>
            <a:off x="7543800" y="0"/>
            <a:ext cx="1600200"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a:lstStyle/>
          <a:p>
            <a:pPr>
              <a:defRPr/>
            </a:pPr>
            <a:endParaRPr lang="en-US">
              <a:solidFill>
                <a:srgbClr val="000000"/>
              </a:solidFill>
            </a:endParaRPr>
          </a:p>
        </p:txBody>
      </p:sp>
      <p:sp>
        <p:nvSpPr>
          <p:cNvPr id="10" name="Freeform 47"/>
          <p:cNvSpPr>
            <a:spLocks/>
          </p:cNvSpPr>
          <p:nvPr/>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a:lstStyle/>
          <a:p>
            <a:pPr>
              <a:defRPr/>
            </a:pPr>
            <a:endParaRPr lang="en-US">
              <a:solidFill>
                <a:srgbClr val="000000"/>
              </a:solidFill>
            </a:endParaRPr>
          </a:p>
        </p:txBody>
      </p:sp>
      <p:pic>
        <p:nvPicPr>
          <p:cNvPr id="11" name="15 Resim" descr="T.C. Çevre ve Şehircilik Bakanlığı">
            <a:hlinkClick r:id="rId2"/>
          </p:cNvPr>
          <p:cNvPicPr>
            <a:picLocks noChangeAspect="1" noChangeArrowheads="1"/>
          </p:cNvPicPr>
          <p:nvPr userDrawn="1"/>
        </p:nvPicPr>
        <p:blipFill>
          <a:blip r:embed="rId3" cstate="print"/>
          <a:srcRect/>
          <a:stretch>
            <a:fillRect/>
          </a:stretch>
        </p:blipFill>
        <p:spPr bwMode="auto">
          <a:xfrm>
            <a:off x="179388" y="188913"/>
            <a:ext cx="1600200" cy="1152525"/>
          </a:xfrm>
          <a:prstGeom prst="rect">
            <a:avLst/>
          </a:prstGeom>
          <a:noFill/>
          <a:ln w="9525">
            <a:noFill/>
            <a:miter lim="800000"/>
            <a:headEnd/>
            <a:tailEnd/>
          </a:ln>
        </p:spPr>
      </p:pic>
      <p:pic>
        <p:nvPicPr>
          <p:cNvPr id="12" name="16 Resim" descr="Shotsrect90.jpg"/>
          <p:cNvPicPr>
            <a:picLocks noChangeAspect="1"/>
          </p:cNvPicPr>
          <p:nvPr userDrawn="1"/>
        </p:nvPicPr>
        <p:blipFill>
          <a:blip r:embed="rId4" cstate="print"/>
          <a:srcRect/>
          <a:stretch>
            <a:fillRect/>
          </a:stretch>
        </p:blipFill>
        <p:spPr bwMode="auto">
          <a:xfrm>
            <a:off x="7164388" y="188913"/>
            <a:ext cx="1152525" cy="1284287"/>
          </a:xfrm>
          <a:prstGeom prst="rect">
            <a:avLst/>
          </a:prstGeom>
          <a:noFill/>
          <a:ln w="9525">
            <a:noFill/>
            <a:miter lim="800000"/>
            <a:headEnd/>
            <a:tailEnd/>
          </a:ln>
        </p:spPr>
      </p:pic>
      <p:sp>
        <p:nvSpPr>
          <p:cNvPr id="13" name="20 Veri Yer Tutucusu"/>
          <p:cNvSpPr>
            <a:spLocks noGrp="1"/>
          </p:cNvSpPr>
          <p:nvPr>
            <p:ph type="dt" sz="half" idx="10"/>
          </p:nvPr>
        </p:nvSpPr>
        <p:spPr>
          <a:xfrm>
            <a:off x="457200" y="6519863"/>
            <a:ext cx="2133600" cy="365125"/>
          </a:xfrm>
        </p:spPr>
        <p:txBody>
          <a:bodyPr/>
          <a:lstStyle>
            <a:lvl1pPr>
              <a:defRPr b="1" smtClean="0">
                <a:solidFill>
                  <a:srgbClr val="0033CC"/>
                </a:solidFill>
              </a:defRPr>
            </a:lvl1pPr>
          </a:lstStyle>
          <a:p>
            <a:pPr>
              <a:defRPr/>
            </a:pPr>
            <a:fld id="{A4D02BEF-FFF0-435A-AF68-D7BE829D41A9}" type="datetime1">
              <a:rPr lang="tr-TR"/>
              <a:pPr>
                <a:defRPr/>
              </a:pPr>
              <a:t>21.10.2019</a:t>
            </a:fld>
            <a:endParaRPr lang="tr-TR" dirty="0"/>
          </a:p>
        </p:txBody>
      </p:sp>
      <p:sp>
        <p:nvSpPr>
          <p:cNvPr id="14" name="21 Slayt Numarası Yer Tutucusu"/>
          <p:cNvSpPr>
            <a:spLocks noGrp="1"/>
          </p:cNvSpPr>
          <p:nvPr>
            <p:ph type="sldNum" sz="quarter" idx="11"/>
          </p:nvPr>
        </p:nvSpPr>
        <p:spPr>
          <a:xfrm>
            <a:off x="6553200" y="6519863"/>
            <a:ext cx="2133600" cy="365125"/>
          </a:xfrm>
        </p:spPr>
        <p:txBody>
          <a:bodyPr/>
          <a:lstStyle>
            <a:lvl1pPr>
              <a:defRPr smtClean="0">
                <a:solidFill>
                  <a:srgbClr val="0033CC"/>
                </a:solidFill>
              </a:defRPr>
            </a:lvl1pPr>
          </a:lstStyle>
          <a:p>
            <a:pPr>
              <a:defRPr/>
            </a:pPr>
            <a:fld id="{8D274C73-C77A-4946-9540-091C8C6CDECD}" type="slidenum">
              <a:rPr lang="tr-TR"/>
              <a:pPr>
                <a:defRPr/>
              </a:pPr>
              <a:t>‹#›</a:t>
            </a:fld>
            <a:endParaRPr lang="tr-TR"/>
          </a:p>
        </p:txBody>
      </p:sp>
      <p:sp>
        <p:nvSpPr>
          <p:cNvPr id="15" name="22 Altbilgi Yer Tutucusu"/>
          <p:cNvSpPr>
            <a:spLocks noGrp="1"/>
          </p:cNvSpPr>
          <p:nvPr>
            <p:ph type="ftr" sz="quarter" idx="12"/>
          </p:nvPr>
        </p:nvSpPr>
        <p:spPr>
          <a:xfrm>
            <a:off x="3124200" y="6519863"/>
            <a:ext cx="2895600" cy="365125"/>
          </a:xfrm>
        </p:spPr>
        <p:txBody>
          <a:bodyPr/>
          <a:lstStyle>
            <a:lvl1pPr>
              <a:defRPr b="1" smtClean="0">
                <a:solidFill>
                  <a:srgbClr val="0033CC"/>
                </a:solidFill>
              </a:defRPr>
            </a:lvl1pPr>
          </a:lstStyle>
          <a:p>
            <a:pPr>
              <a:defRPr/>
            </a:pPr>
            <a:endParaRPr lang="tr-TR"/>
          </a:p>
        </p:txBody>
      </p:sp>
    </p:spTree>
    <p:extLst>
      <p:ext uri="{BB962C8B-B14F-4D97-AF65-F5344CB8AC3E}">
        <p14:creationId xmlns:p14="http://schemas.microsoft.com/office/powerpoint/2010/main" val="2523066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3 Düz Bağlayıcı"/>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29" name="28 Başlık"/>
          <p:cNvSpPr>
            <a:spLocks noGrp="1"/>
          </p:cNvSpPr>
          <p:nvPr>
            <p:ph type="ctrTitle"/>
          </p:nvPr>
        </p:nvSpPr>
        <p:spPr>
          <a:xfrm>
            <a:off x="381000" y="4853411"/>
            <a:ext cx="8458200" cy="1222375"/>
          </a:xfrm>
        </p:spPr>
        <p:txBody>
          <a:bodyPr anchor="t"/>
          <a:lstStyle/>
          <a:p>
            <a:r>
              <a:rPr lang="tr-TR" smtClean="0"/>
              <a:t>Asıl başlık stili için tıklatın</a:t>
            </a:r>
            <a:endParaRPr lang="en-US"/>
          </a:p>
        </p:txBody>
      </p:sp>
      <p:sp>
        <p:nvSpPr>
          <p:cNvPr id="9" name="8 Alt Başlık"/>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smtClean="0"/>
              <a:t>Asıl alt başlık stilini düzenlemek için tıklatın</a:t>
            </a:r>
            <a:endParaRPr lang="en-US"/>
          </a:p>
        </p:txBody>
      </p:sp>
      <p:sp>
        <p:nvSpPr>
          <p:cNvPr id="5" name="15 Veri Yer Tutucusu"/>
          <p:cNvSpPr>
            <a:spLocks noGrp="1"/>
          </p:cNvSpPr>
          <p:nvPr>
            <p:ph type="dt" sz="half" idx="10"/>
          </p:nvPr>
        </p:nvSpPr>
        <p:spPr/>
        <p:txBody>
          <a:bodyPr/>
          <a:lstStyle>
            <a:lvl1pPr>
              <a:defRPr/>
            </a:lvl1pPr>
          </a:lstStyle>
          <a:p>
            <a:pPr>
              <a:defRPr/>
            </a:pPr>
            <a:fld id="{74CBEAF9-9E58-4CC8-A6FF-6DD8A58DEEA4}" type="datetimeFigureOut">
              <a:rPr lang="en-US">
                <a:solidFill>
                  <a:srgbClr val="7FD13B">
                    <a:shade val="75000"/>
                  </a:srgbClr>
                </a:solidFill>
              </a:rPr>
              <a:pPr>
                <a:defRPr/>
              </a:pPr>
              <a:t>10/21/2019</a:t>
            </a:fld>
            <a:endParaRPr lang="en-US">
              <a:solidFill>
                <a:srgbClr val="7FD13B">
                  <a:shade val="75000"/>
                </a:srgbClr>
              </a:solidFill>
            </a:endParaRPr>
          </a:p>
        </p:txBody>
      </p:sp>
      <p:sp>
        <p:nvSpPr>
          <p:cNvPr id="6" name="1 Altbilgi Yer Tutucusu"/>
          <p:cNvSpPr>
            <a:spLocks noGrp="1"/>
          </p:cNvSpPr>
          <p:nvPr>
            <p:ph type="ftr" sz="quarter" idx="11"/>
          </p:nvPr>
        </p:nvSpPr>
        <p:spPr/>
        <p:txBody>
          <a:bodyPr/>
          <a:lstStyle>
            <a:lvl1pPr>
              <a:defRPr/>
            </a:lvl1pPr>
          </a:lstStyle>
          <a:p>
            <a:pPr>
              <a:defRPr/>
            </a:pPr>
            <a:endParaRPr lang="en-US">
              <a:solidFill>
                <a:srgbClr val="7FD13B">
                  <a:shade val="75000"/>
                </a:srgbClr>
              </a:solidFill>
            </a:endParaRPr>
          </a:p>
        </p:txBody>
      </p:sp>
      <p:sp>
        <p:nvSpPr>
          <p:cNvPr id="7" name="14 Slayt Numarası Yer Tutucusu"/>
          <p:cNvSpPr>
            <a:spLocks noGrp="1"/>
          </p:cNvSpPr>
          <p:nvPr>
            <p:ph type="sldNum" sz="quarter" idx="12"/>
          </p:nvPr>
        </p:nvSpPr>
        <p:spPr>
          <a:xfrm>
            <a:off x="8229600" y="6473825"/>
            <a:ext cx="758825" cy="247650"/>
          </a:xfrm>
        </p:spPr>
        <p:txBody>
          <a:bodyPr/>
          <a:lstStyle>
            <a:lvl1pPr>
              <a:defRPr/>
            </a:lvl1pPr>
          </a:lstStyle>
          <a:p>
            <a:pPr>
              <a:defRPr/>
            </a:pPr>
            <a:fld id="{7FCC98AE-219C-4E45-8F5E-50358A1F745F}" type="slidenum">
              <a:rPr lang="tr-TR">
                <a:solidFill>
                  <a:srgbClr val="7FD13B">
                    <a:shade val="75000"/>
                  </a:srgbClr>
                </a:solidFill>
              </a:rPr>
              <a:pPr>
                <a:defRPr/>
              </a:pPr>
              <a:t>‹#›</a:t>
            </a:fld>
            <a:endParaRPr lang="tr-TR" dirty="0">
              <a:solidFill>
                <a:srgbClr val="7FD13B">
                  <a:shade val="75000"/>
                </a:srgbClr>
              </a:solidFill>
            </a:endParaRPr>
          </a:p>
        </p:txBody>
      </p:sp>
    </p:spTree>
    <p:extLst>
      <p:ext uri="{BB962C8B-B14F-4D97-AF65-F5344CB8AC3E}">
        <p14:creationId xmlns:p14="http://schemas.microsoft.com/office/powerpoint/2010/main" val="2656195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2" name="21 Başlık"/>
          <p:cNvSpPr>
            <a:spLocks noGrp="1"/>
          </p:cNvSpPr>
          <p:nvPr>
            <p:ph type="title"/>
          </p:nvPr>
        </p:nvSpPr>
        <p:spPr/>
        <p:txBody>
          <a:bodyPr/>
          <a:lstStyle/>
          <a:p>
            <a:r>
              <a:rPr lang="tr-TR" smtClean="0"/>
              <a:t>Asıl başlık stili için tıklatın</a:t>
            </a:r>
            <a:endParaRPr lang="en-US"/>
          </a:p>
        </p:txBody>
      </p:sp>
      <p:sp>
        <p:nvSpPr>
          <p:cNvPr id="27" name="26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24 Veri Yer Tutucusu"/>
          <p:cNvSpPr>
            <a:spLocks noGrp="1"/>
          </p:cNvSpPr>
          <p:nvPr>
            <p:ph type="dt" sz="half" idx="10"/>
          </p:nvPr>
        </p:nvSpPr>
        <p:spPr/>
        <p:txBody>
          <a:bodyPr/>
          <a:lstStyle>
            <a:lvl1pPr>
              <a:defRPr/>
            </a:lvl1pPr>
          </a:lstStyle>
          <a:p>
            <a:pPr>
              <a:defRPr/>
            </a:pPr>
            <a:fld id="{0AB9B0C6-B602-4C4D-802E-3FDA41B75870}" type="datetime1">
              <a:rPr lang="tr-TR">
                <a:solidFill>
                  <a:srgbClr val="7FD13B">
                    <a:shade val="75000"/>
                  </a:srgbClr>
                </a:solidFill>
              </a:rPr>
              <a:pPr>
                <a:defRPr/>
              </a:pPr>
              <a:t>21.10.2019</a:t>
            </a:fld>
            <a:endParaRPr lang="tr-TR" dirty="0">
              <a:solidFill>
                <a:srgbClr val="7FD13B">
                  <a:shade val="75000"/>
                </a:srgbClr>
              </a:solidFill>
            </a:endParaRPr>
          </a:p>
        </p:txBody>
      </p:sp>
      <p:sp>
        <p:nvSpPr>
          <p:cNvPr id="5" name="18 Altbilgi Yer Tutucusu"/>
          <p:cNvSpPr>
            <a:spLocks noGrp="1"/>
          </p:cNvSpPr>
          <p:nvPr>
            <p:ph type="ftr" sz="quarter" idx="11"/>
          </p:nvPr>
        </p:nvSpPr>
        <p:spPr>
          <a:xfrm>
            <a:off x="3581400" y="76200"/>
            <a:ext cx="2895600" cy="288925"/>
          </a:xfrm>
        </p:spPr>
        <p:txBody>
          <a:bodyPr/>
          <a:lstStyle>
            <a:lvl1pPr>
              <a:defRPr/>
            </a:lvl1pPr>
          </a:lstStyle>
          <a:p>
            <a:pPr>
              <a:defRPr/>
            </a:pPr>
            <a:endParaRPr lang="tr-TR">
              <a:solidFill>
                <a:srgbClr val="7FD13B">
                  <a:shade val="75000"/>
                </a:srgbClr>
              </a:solidFill>
            </a:endParaRPr>
          </a:p>
        </p:txBody>
      </p:sp>
      <p:sp>
        <p:nvSpPr>
          <p:cNvPr id="6" name="15 Slayt Numarası Yer Tutucusu"/>
          <p:cNvSpPr>
            <a:spLocks noGrp="1"/>
          </p:cNvSpPr>
          <p:nvPr>
            <p:ph type="sldNum" sz="quarter" idx="12"/>
          </p:nvPr>
        </p:nvSpPr>
        <p:spPr>
          <a:xfrm>
            <a:off x="8229600" y="6473825"/>
            <a:ext cx="758825" cy="247650"/>
          </a:xfrm>
        </p:spPr>
        <p:txBody>
          <a:bodyPr/>
          <a:lstStyle>
            <a:lvl1pPr>
              <a:defRPr/>
            </a:lvl1pPr>
          </a:lstStyle>
          <a:p>
            <a:pPr>
              <a:defRPr/>
            </a:pPr>
            <a:fld id="{E400693E-72D6-46E0-90B8-DB913A2FFFEF}" type="slidenum">
              <a:rPr lang="tr-TR">
                <a:solidFill>
                  <a:srgbClr val="7FD13B">
                    <a:shade val="75000"/>
                  </a:srgbClr>
                </a:solidFill>
              </a:rPr>
              <a:pPr>
                <a:defRPr/>
              </a:pPr>
              <a:t>‹#›</a:t>
            </a:fld>
            <a:endParaRPr lang="tr-TR" dirty="0">
              <a:solidFill>
                <a:srgbClr val="7FD13B">
                  <a:shade val="75000"/>
                </a:srgbClr>
              </a:solidFill>
            </a:endParaRPr>
          </a:p>
        </p:txBody>
      </p:sp>
    </p:spTree>
    <p:extLst>
      <p:ext uri="{BB962C8B-B14F-4D97-AF65-F5344CB8AC3E}">
        <p14:creationId xmlns:p14="http://schemas.microsoft.com/office/powerpoint/2010/main" val="3824298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4" name="3 Düz Bağlayıcı"/>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endParaRPr>
          </a:p>
        </p:txBody>
      </p:sp>
      <p:sp>
        <p:nvSpPr>
          <p:cNvPr id="6" name="5 Metin Yer Tutucusu"/>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smtClean="0"/>
              <a:t>Asıl metin stillerini düzenlemek için tıklatın</a:t>
            </a:r>
          </a:p>
        </p:txBody>
      </p:sp>
      <p:sp>
        <p:nvSpPr>
          <p:cNvPr id="8" name="7 Başlık"/>
          <p:cNvSpPr>
            <a:spLocks noGrp="1"/>
          </p:cNvSpPr>
          <p:nvPr>
            <p:ph type="title"/>
          </p:nvPr>
        </p:nvSpPr>
        <p:spPr>
          <a:xfrm>
            <a:off x="180475" y="2947085"/>
            <a:ext cx="8686800" cy="1184825"/>
          </a:xfrm>
        </p:spPr>
        <p:txBody>
          <a:bodyPr rtlCol="0" anchor="t"/>
          <a:lstStyle>
            <a:lvl1pPr algn="r">
              <a:defRPr/>
            </a:lvl1pPr>
          </a:lstStyle>
          <a:p>
            <a:r>
              <a:rPr lang="tr-TR" smtClean="0"/>
              <a:t>Asıl başlık stili için tıklatın</a:t>
            </a:r>
            <a:endParaRPr lang="en-US"/>
          </a:p>
        </p:txBody>
      </p:sp>
      <p:sp>
        <p:nvSpPr>
          <p:cNvPr id="5" name="18 Veri Yer Tutucusu"/>
          <p:cNvSpPr>
            <a:spLocks noGrp="1"/>
          </p:cNvSpPr>
          <p:nvPr>
            <p:ph type="dt" sz="half" idx="10"/>
          </p:nvPr>
        </p:nvSpPr>
        <p:spPr/>
        <p:txBody>
          <a:bodyPr/>
          <a:lstStyle>
            <a:lvl1pPr>
              <a:defRPr/>
            </a:lvl1pPr>
          </a:lstStyle>
          <a:p>
            <a:pPr>
              <a:defRPr/>
            </a:pPr>
            <a:fld id="{E7135BCC-BB56-460A-B495-E99730165406}" type="datetime1">
              <a:rPr lang="tr-TR">
                <a:solidFill>
                  <a:srgbClr val="7FD13B">
                    <a:shade val="75000"/>
                  </a:srgbClr>
                </a:solidFill>
              </a:rPr>
              <a:pPr>
                <a:defRPr/>
              </a:pPr>
              <a:t>21.10.2019</a:t>
            </a:fld>
            <a:endParaRPr lang="tr-TR">
              <a:solidFill>
                <a:srgbClr val="7FD13B">
                  <a:shade val="75000"/>
                </a:srgbClr>
              </a:solidFill>
            </a:endParaRPr>
          </a:p>
        </p:txBody>
      </p:sp>
      <p:sp>
        <p:nvSpPr>
          <p:cNvPr id="7" name="10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9" name="15 Slayt Numarası Yer Tutucusu"/>
          <p:cNvSpPr>
            <a:spLocks noGrp="1"/>
          </p:cNvSpPr>
          <p:nvPr>
            <p:ph type="sldNum" sz="quarter" idx="12"/>
          </p:nvPr>
        </p:nvSpPr>
        <p:spPr/>
        <p:txBody>
          <a:bodyPr/>
          <a:lstStyle>
            <a:lvl1pPr>
              <a:defRPr/>
            </a:lvl1pPr>
          </a:lstStyle>
          <a:p>
            <a:pPr>
              <a:defRPr/>
            </a:pPr>
            <a:fld id="{984007A8-2BC8-48BC-8C19-57FBBB796A4E}"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193214788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45" name="Rectangle 4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43"/>
          <p:cNvGrpSpPr/>
          <p:nvPr/>
        </p:nvGrpSpPr>
        <p:grpSpPr>
          <a:xfrm>
            <a:off x="0" y="2267858"/>
            <a:ext cx="4191000" cy="4590144"/>
            <a:chOff x="-1" y="1600199"/>
            <a:chExt cx="4501019" cy="5257801"/>
          </a:xfrm>
        </p:grpSpPr>
        <p:sp>
          <p:nvSpPr>
            <p:cNvPr id="39" name="Freeform 7"/>
            <p:cNvSpPr>
              <a:spLocks/>
            </p:cNvSpPr>
            <p:nvPr userDrawn="1"/>
          </p:nvSpPr>
          <p:spPr bwMode="auto">
            <a:xfrm>
              <a:off x="-1" y="1600199"/>
              <a:ext cx="4127498" cy="2514600"/>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0" name="Freeform 8"/>
            <p:cNvSpPr>
              <a:spLocks/>
            </p:cNvSpPr>
            <p:nvPr userDrawn="1"/>
          </p:nvSpPr>
          <p:spPr bwMode="auto">
            <a:xfrm>
              <a:off x="-1" y="3581398"/>
              <a:ext cx="1600200" cy="3276599"/>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1" name="Freeform 9"/>
            <p:cNvSpPr>
              <a:spLocks/>
            </p:cNvSpPr>
            <p:nvPr userDrawn="1"/>
          </p:nvSpPr>
          <p:spPr bwMode="auto">
            <a:xfrm>
              <a:off x="0" y="2438399"/>
              <a:ext cx="2895599" cy="2154237"/>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2" name="Freeform 10"/>
            <p:cNvSpPr>
              <a:spLocks/>
            </p:cNvSpPr>
            <p:nvPr userDrawn="1"/>
          </p:nvSpPr>
          <p:spPr bwMode="auto">
            <a:xfrm>
              <a:off x="1224419" y="3886199"/>
              <a:ext cx="3276599" cy="2971800"/>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3" name="Freeform 11"/>
            <p:cNvSpPr>
              <a:spLocks/>
            </p:cNvSpPr>
            <p:nvPr userDrawn="1"/>
          </p:nvSpPr>
          <p:spPr bwMode="auto">
            <a:xfrm>
              <a:off x="876758" y="3994150"/>
              <a:ext cx="1719262" cy="2863850"/>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47" name="Freeform 46"/>
          <p:cNvSpPr>
            <a:spLocks/>
          </p:cNvSpPr>
          <p:nvPr/>
        </p:nvSpPr>
        <p:spPr bwMode="auto">
          <a:xfrm>
            <a:off x="7543800" y="0"/>
            <a:ext cx="1600201"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8" name="Freeform 47"/>
          <p:cNvSpPr>
            <a:spLocks/>
          </p:cNvSpPr>
          <p:nvPr/>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Title 1"/>
          <p:cNvSpPr>
            <a:spLocks noGrp="1"/>
          </p:cNvSpPr>
          <p:nvPr>
            <p:ph type="ctrTitle"/>
          </p:nvPr>
        </p:nvSpPr>
        <p:spPr>
          <a:xfrm>
            <a:off x="990600" y="1116449"/>
            <a:ext cx="6858000" cy="707886"/>
          </a:xfrm>
        </p:spPr>
        <p:txBody>
          <a:bodyPr wrap="square">
            <a:spAutoFit/>
          </a:bodyPr>
          <a:lstStyle>
            <a:lvl1pPr algn="r">
              <a:defRPr sz="4000">
                <a:solidFill>
                  <a:schemeClr val="accent2">
                    <a:lumMod val="7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990600" y="1900535"/>
            <a:ext cx="6858000" cy="461665"/>
          </a:xfrm>
        </p:spPr>
        <p:txBody>
          <a:bodyPr wrap="square">
            <a:spAutoFit/>
          </a:bodyPr>
          <a:lstStyle>
            <a:lvl1pPr marL="0" indent="0" algn="r">
              <a:buNone/>
              <a:defRPr sz="2400">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pPr>
              <a:defRPr/>
            </a:pPr>
            <a:fld id="{6B8E5D12-AD7C-497A-AAD6-EAD956DF8342}" type="datetime1">
              <a:rPr lang="tr-TR" smtClean="0">
                <a:solidFill>
                  <a:srgbClr val="000000">
                    <a:tint val="75000"/>
                  </a:srgbClr>
                </a:solidFill>
              </a:rPr>
              <a:pPr>
                <a:defRPr/>
              </a:pPr>
              <a:t>21.10.2019</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34F82FC0-03DB-47FB-8DCD-66B9BE4BB7E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567338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0" name="19 Başlık"/>
          <p:cNvSpPr>
            <a:spLocks noGrp="1"/>
          </p:cNvSpPr>
          <p:nvPr>
            <p:ph type="title"/>
          </p:nvPr>
        </p:nvSpPr>
        <p:spPr>
          <a:xfrm>
            <a:off x="301752" y="457200"/>
            <a:ext cx="8686800" cy="841248"/>
          </a:xfrm>
        </p:spPr>
        <p:txBody>
          <a:bodyPr/>
          <a:lstStyle/>
          <a:p>
            <a:r>
              <a:rPr lang="tr-TR" smtClean="0"/>
              <a:t>Asıl başlık stili için tıklatın</a:t>
            </a:r>
            <a:endParaRPr lang="en-US"/>
          </a:p>
        </p:txBody>
      </p:sp>
      <p:sp>
        <p:nvSpPr>
          <p:cNvPr id="14" name="13 İçerik Yer Tutucusu"/>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3" name="12 İçerik Yer Tutucusu"/>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20 Veri Yer Tutucusu"/>
          <p:cNvSpPr>
            <a:spLocks noGrp="1"/>
          </p:cNvSpPr>
          <p:nvPr>
            <p:ph type="dt" sz="half" idx="10"/>
          </p:nvPr>
        </p:nvSpPr>
        <p:spPr/>
        <p:txBody>
          <a:bodyPr/>
          <a:lstStyle>
            <a:lvl1pPr>
              <a:defRPr/>
            </a:lvl1pPr>
          </a:lstStyle>
          <a:p>
            <a:pPr>
              <a:defRPr/>
            </a:pPr>
            <a:fld id="{1F9CFB65-3198-43B5-AE02-E72DB3EAACB4}" type="datetime1">
              <a:rPr lang="tr-TR">
                <a:solidFill>
                  <a:srgbClr val="7FD13B">
                    <a:shade val="75000"/>
                  </a:srgbClr>
                </a:solidFill>
              </a:rPr>
              <a:pPr>
                <a:defRPr/>
              </a:pPr>
              <a:t>21.10.2019</a:t>
            </a:fld>
            <a:endParaRPr lang="tr-TR">
              <a:solidFill>
                <a:srgbClr val="7FD13B">
                  <a:shade val="75000"/>
                </a:srgbClr>
              </a:solidFill>
            </a:endParaRPr>
          </a:p>
        </p:txBody>
      </p:sp>
      <p:sp>
        <p:nvSpPr>
          <p:cNvPr id="6" name="9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7" name="30 Slayt Numarası Yer Tutucusu"/>
          <p:cNvSpPr>
            <a:spLocks noGrp="1"/>
          </p:cNvSpPr>
          <p:nvPr>
            <p:ph type="sldNum" sz="quarter" idx="12"/>
          </p:nvPr>
        </p:nvSpPr>
        <p:spPr/>
        <p:txBody>
          <a:bodyPr/>
          <a:lstStyle>
            <a:lvl1pPr>
              <a:defRPr/>
            </a:lvl1pPr>
          </a:lstStyle>
          <a:p>
            <a:pPr>
              <a:defRPr/>
            </a:pPr>
            <a:fld id="{81C70A05-74DC-4872-9213-431E6D74D7E6}"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1023494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29" name="28 Başlık"/>
          <p:cNvSpPr>
            <a:spLocks noGrp="1"/>
          </p:cNvSpPr>
          <p:nvPr>
            <p:ph type="title"/>
          </p:nvPr>
        </p:nvSpPr>
        <p:spPr>
          <a:xfrm>
            <a:off x="304800" y="5410200"/>
            <a:ext cx="8610600" cy="882650"/>
          </a:xfrm>
        </p:spPr>
        <p:txBody>
          <a:bodyPr/>
          <a:lstStyle>
            <a:lvl1pPr>
              <a:defRPr/>
            </a:lvl1pPr>
          </a:lstStyle>
          <a:p>
            <a:r>
              <a:rPr lang="tr-TR" smtClean="0"/>
              <a:t>Asıl başlık stili için tıklatın</a:t>
            </a:r>
            <a:endParaRPr lang="en-US"/>
          </a:p>
        </p:txBody>
      </p:sp>
      <p:sp>
        <p:nvSpPr>
          <p:cNvPr id="13" name="12 Metin Yer Tutucusu"/>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25" name="24 Metin Yer Tutucusu"/>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4" name="3 İçerik Yer Tutucusu"/>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28" name="27 İçerik Yer Tutucusu"/>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8" name="9 Veri Yer Tutucusu"/>
          <p:cNvSpPr>
            <a:spLocks noGrp="1"/>
          </p:cNvSpPr>
          <p:nvPr>
            <p:ph type="dt" sz="half" idx="10"/>
          </p:nvPr>
        </p:nvSpPr>
        <p:spPr/>
        <p:txBody>
          <a:bodyPr/>
          <a:lstStyle>
            <a:lvl1pPr>
              <a:defRPr/>
            </a:lvl1pPr>
          </a:lstStyle>
          <a:p>
            <a:pPr>
              <a:defRPr/>
            </a:pPr>
            <a:fld id="{8332CED6-B1B6-4AFF-A65B-BBCB2387934E}" type="datetime1">
              <a:rPr lang="tr-TR">
                <a:solidFill>
                  <a:srgbClr val="7FD13B">
                    <a:shade val="75000"/>
                  </a:srgbClr>
                </a:solidFill>
              </a:rPr>
              <a:pPr>
                <a:defRPr/>
              </a:pPr>
              <a:t>21.10.2019</a:t>
            </a:fld>
            <a:endParaRPr lang="tr-TR">
              <a:solidFill>
                <a:srgbClr val="7FD13B">
                  <a:shade val="75000"/>
                </a:srgbClr>
              </a:solidFill>
            </a:endParaRPr>
          </a:p>
        </p:txBody>
      </p:sp>
      <p:sp>
        <p:nvSpPr>
          <p:cNvPr id="9" name="5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10" name="6 Slayt Numarası Yer Tutucusu"/>
          <p:cNvSpPr>
            <a:spLocks noGrp="1"/>
          </p:cNvSpPr>
          <p:nvPr>
            <p:ph type="sldNum" sz="quarter" idx="12"/>
          </p:nvPr>
        </p:nvSpPr>
        <p:spPr>
          <a:xfrm>
            <a:off x="8229600" y="6477000"/>
            <a:ext cx="762000" cy="247650"/>
          </a:xfrm>
        </p:spPr>
        <p:txBody>
          <a:bodyPr/>
          <a:lstStyle>
            <a:lvl1pPr>
              <a:defRPr/>
            </a:lvl1pPr>
          </a:lstStyle>
          <a:p>
            <a:pPr>
              <a:defRPr/>
            </a:pPr>
            <a:fld id="{71A32DFB-2EA2-4D0F-BBD4-17985507435A}"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1678212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0" name="29 Başlık"/>
          <p:cNvSpPr>
            <a:spLocks noGrp="1"/>
          </p:cNvSpPr>
          <p:nvPr>
            <p:ph type="title"/>
          </p:nvPr>
        </p:nvSpPr>
        <p:spPr>
          <a:xfrm>
            <a:off x="301752" y="457200"/>
            <a:ext cx="8686800" cy="841248"/>
          </a:xfrm>
        </p:spPr>
        <p:txBody>
          <a:bodyPr/>
          <a:lstStyle/>
          <a:p>
            <a:r>
              <a:rPr lang="tr-TR" smtClean="0"/>
              <a:t>Asıl başlık stili için tıklatın</a:t>
            </a:r>
            <a:endParaRPr lang="en-US"/>
          </a:p>
        </p:txBody>
      </p:sp>
      <p:sp>
        <p:nvSpPr>
          <p:cNvPr id="3" name="11 Veri Yer Tutucusu"/>
          <p:cNvSpPr>
            <a:spLocks noGrp="1"/>
          </p:cNvSpPr>
          <p:nvPr>
            <p:ph type="dt" sz="half" idx="10"/>
          </p:nvPr>
        </p:nvSpPr>
        <p:spPr/>
        <p:txBody>
          <a:bodyPr/>
          <a:lstStyle>
            <a:lvl1pPr>
              <a:defRPr/>
            </a:lvl1pPr>
          </a:lstStyle>
          <a:p>
            <a:pPr>
              <a:defRPr/>
            </a:pPr>
            <a:fld id="{7C2EBAE1-C63A-46A5-9368-460ED9159C80}" type="datetime1">
              <a:rPr lang="tr-TR">
                <a:solidFill>
                  <a:srgbClr val="7FD13B">
                    <a:shade val="75000"/>
                  </a:srgbClr>
                </a:solidFill>
              </a:rPr>
              <a:pPr>
                <a:defRPr/>
              </a:pPr>
              <a:t>21.10.2019</a:t>
            </a:fld>
            <a:endParaRPr lang="tr-TR">
              <a:solidFill>
                <a:srgbClr val="7FD13B">
                  <a:shade val="75000"/>
                </a:srgbClr>
              </a:solidFill>
            </a:endParaRPr>
          </a:p>
        </p:txBody>
      </p:sp>
      <p:sp>
        <p:nvSpPr>
          <p:cNvPr id="4" name="20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CA10F3B0-CF54-4372-8404-94E2FA886C8B}"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3707527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2 Veri Yer Tutucusu"/>
          <p:cNvSpPr>
            <a:spLocks noGrp="1"/>
          </p:cNvSpPr>
          <p:nvPr>
            <p:ph type="dt" sz="half" idx="10"/>
          </p:nvPr>
        </p:nvSpPr>
        <p:spPr/>
        <p:txBody>
          <a:bodyPr/>
          <a:lstStyle>
            <a:lvl1pPr>
              <a:defRPr/>
            </a:lvl1pPr>
          </a:lstStyle>
          <a:p>
            <a:pPr>
              <a:defRPr/>
            </a:pPr>
            <a:fld id="{C88DAA9E-9B41-4C03-8848-9B97409FE736}" type="datetime1">
              <a:rPr lang="tr-TR">
                <a:solidFill>
                  <a:srgbClr val="7FD13B">
                    <a:shade val="75000"/>
                  </a:srgbClr>
                </a:solidFill>
              </a:rPr>
              <a:pPr>
                <a:defRPr/>
              </a:pPr>
              <a:t>21.10.2019</a:t>
            </a:fld>
            <a:endParaRPr lang="tr-TR">
              <a:solidFill>
                <a:srgbClr val="7FD13B">
                  <a:shade val="75000"/>
                </a:srgbClr>
              </a:solidFill>
            </a:endParaRPr>
          </a:p>
        </p:txBody>
      </p:sp>
      <p:sp>
        <p:nvSpPr>
          <p:cNvPr id="3" name="23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4" name="6 Slayt Numarası Yer Tutucusu"/>
          <p:cNvSpPr>
            <a:spLocks noGrp="1"/>
          </p:cNvSpPr>
          <p:nvPr>
            <p:ph type="sldNum" sz="quarter" idx="12"/>
          </p:nvPr>
        </p:nvSpPr>
        <p:spPr/>
        <p:txBody>
          <a:bodyPr/>
          <a:lstStyle>
            <a:lvl1pPr>
              <a:defRPr/>
            </a:lvl1pPr>
          </a:lstStyle>
          <a:p>
            <a:pPr>
              <a:defRPr/>
            </a:pPr>
            <a:fld id="{652C26D1-0DBF-4700-B91D-20FA011AD9F2}"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428430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5" name="4 Düz Bağlayıcı"/>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12" name="11 Başlık"/>
          <p:cNvSpPr>
            <a:spLocks noGrp="1"/>
          </p:cNvSpPr>
          <p:nvPr>
            <p:ph type="title"/>
          </p:nvPr>
        </p:nvSpPr>
        <p:spPr>
          <a:xfrm>
            <a:off x="457200" y="5486400"/>
            <a:ext cx="8458200" cy="520700"/>
          </a:xfrm>
        </p:spPr>
        <p:txBody>
          <a:bodyPr/>
          <a:lstStyle>
            <a:lvl1pPr algn="l">
              <a:buNone/>
              <a:defRPr sz="2000" b="1"/>
            </a:lvl1pPr>
          </a:lstStyle>
          <a:p>
            <a:r>
              <a:rPr lang="tr-TR" smtClean="0"/>
              <a:t>Asıl başlık stili için tıklatın</a:t>
            </a:r>
            <a:endParaRPr lang="en-US"/>
          </a:p>
        </p:txBody>
      </p:sp>
      <p:sp>
        <p:nvSpPr>
          <p:cNvPr id="26" name="25 Metin Yer Tutucusu"/>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tr-TR" smtClean="0"/>
              <a:t>Asıl metin stillerini düzenlemek için tıklatın</a:t>
            </a:r>
          </a:p>
        </p:txBody>
      </p:sp>
      <p:sp>
        <p:nvSpPr>
          <p:cNvPr id="14" name="13 İçerik Yer Tutucusu"/>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24 Veri Yer Tutucusu"/>
          <p:cNvSpPr>
            <a:spLocks noGrp="1"/>
          </p:cNvSpPr>
          <p:nvPr>
            <p:ph type="dt" sz="half" idx="10"/>
          </p:nvPr>
        </p:nvSpPr>
        <p:spPr/>
        <p:txBody>
          <a:bodyPr/>
          <a:lstStyle>
            <a:lvl1pPr>
              <a:defRPr/>
            </a:lvl1pPr>
          </a:lstStyle>
          <a:p>
            <a:pPr>
              <a:defRPr/>
            </a:pPr>
            <a:fld id="{10E01408-A949-4F51-A4C5-0F37905AC723}" type="datetime1">
              <a:rPr lang="tr-TR">
                <a:solidFill>
                  <a:srgbClr val="7FD13B">
                    <a:shade val="75000"/>
                  </a:srgbClr>
                </a:solidFill>
              </a:rPr>
              <a:pPr>
                <a:defRPr/>
              </a:pPr>
              <a:t>21.10.2019</a:t>
            </a:fld>
            <a:endParaRPr lang="tr-TR">
              <a:solidFill>
                <a:srgbClr val="7FD13B">
                  <a:shade val="75000"/>
                </a:srgbClr>
              </a:solidFill>
            </a:endParaRPr>
          </a:p>
        </p:txBody>
      </p:sp>
      <p:sp>
        <p:nvSpPr>
          <p:cNvPr id="7" name="28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8" name="6 Slayt Numarası Yer Tutucusu"/>
          <p:cNvSpPr>
            <a:spLocks noGrp="1"/>
          </p:cNvSpPr>
          <p:nvPr>
            <p:ph type="sldNum" sz="quarter" idx="12"/>
          </p:nvPr>
        </p:nvSpPr>
        <p:spPr/>
        <p:txBody>
          <a:bodyPr/>
          <a:lstStyle>
            <a:lvl1pPr>
              <a:defRPr/>
            </a:lvl1pPr>
          </a:lstStyle>
          <a:p>
            <a:pPr>
              <a:defRPr/>
            </a:pPr>
            <a:fld id="{E1B6C014-4734-416C-AB1E-3E349E8AC4B1}"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3931621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3" name="12 Resim Yer Tutucusu"/>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tr-TR" noProof="0" smtClean="0"/>
              <a:t>Resim eklemek için simgeyi tıklatın</a:t>
            </a:r>
            <a:endParaRPr lang="en-US" noProof="0" dirty="0"/>
          </a:p>
        </p:txBody>
      </p:sp>
      <p:sp>
        <p:nvSpPr>
          <p:cNvPr id="17" name="16 Başlık"/>
          <p:cNvSpPr>
            <a:spLocks noGrp="1"/>
          </p:cNvSpPr>
          <p:nvPr>
            <p:ph type="title"/>
          </p:nvPr>
        </p:nvSpPr>
        <p:spPr>
          <a:xfrm>
            <a:off x="381000" y="4993760"/>
            <a:ext cx="5867400" cy="522288"/>
          </a:xfrm>
        </p:spPr>
        <p:txBody>
          <a:bodyPr/>
          <a:lstStyle>
            <a:lvl1pPr algn="l">
              <a:buNone/>
              <a:defRPr sz="2000" b="1"/>
            </a:lvl1pPr>
          </a:lstStyle>
          <a:p>
            <a:r>
              <a:rPr lang="tr-TR" smtClean="0"/>
              <a:t>Asıl başlık stili için tıklatın</a:t>
            </a:r>
            <a:endParaRPr lang="en-US"/>
          </a:p>
        </p:txBody>
      </p:sp>
      <p:sp>
        <p:nvSpPr>
          <p:cNvPr id="26" name="25 Metin Yer Tutucusu"/>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tr-TR" smtClean="0"/>
              <a:t>Asıl metin stillerini düzenlemek için tıklatın</a:t>
            </a:r>
          </a:p>
        </p:txBody>
      </p:sp>
      <p:sp>
        <p:nvSpPr>
          <p:cNvPr id="5" name="6 Veri Yer Tutucusu"/>
          <p:cNvSpPr>
            <a:spLocks noGrp="1"/>
          </p:cNvSpPr>
          <p:nvPr>
            <p:ph type="dt" sz="half" idx="10"/>
          </p:nvPr>
        </p:nvSpPr>
        <p:spPr/>
        <p:txBody>
          <a:bodyPr/>
          <a:lstStyle>
            <a:lvl1pPr>
              <a:defRPr/>
            </a:lvl1pPr>
          </a:lstStyle>
          <a:p>
            <a:pPr>
              <a:defRPr/>
            </a:pPr>
            <a:fld id="{2C551F23-2757-4CB9-8CCD-31F9D0E56506}" type="datetime1">
              <a:rPr lang="tr-TR">
                <a:solidFill>
                  <a:srgbClr val="7FD13B">
                    <a:shade val="75000"/>
                  </a:srgbClr>
                </a:solidFill>
              </a:rPr>
              <a:pPr>
                <a:defRPr/>
              </a:pPr>
              <a:t>21.10.2019</a:t>
            </a:fld>
            <a:endParaRPr lang="tr-TR">
              <a:solidFill>
                <a:srgbClr val="7FD13B">
                  <a:shade val="75000"/>
                </a:srgb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7" name="30 Slayt Numarası Yer Tutucusu"/>
          <p:cNvSpPr>
            <a:spLocks noGrp="1"/>
          </p:cNvSpPr>
          <p:nvPr>
            <p:ph type="sldNum" sz="quarter" idx="12"/>
          </p:nvPr>
        </p:nvSpPr>
        <p:spPr/>
        <p:txBody>
          <a:bodyPr/>
          <a:lstStyle>
            <a:lvl1pPr>
              <a:defRPr/>
            </a:lvl1pPr>
          </a:lstStyle>
          <a:p>
            <a:pPr>
              <a:defRPr/>
            </a:pPr>
            <a:fld id="{C0090699-3593-4E1C-BB73-62DF6D4A0171}"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4183585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lvl1pPr>
              <a:defRPr/>
            </a:lvl1pPr>
          </a:lstStyle>
          <a:p>
            <a:pPr>
              <a:defRPr/>
            </a:pPr>
            <a:fld id="{614A1F6B-D7AB-4F5A-BAF0-CD821066E9F0}" type="datetime1">
              <a:rPr lang="tr-TR">
                <a:solidFill>
                  <a:srgbClr val="7FD13B">
                    <a:shade val="75000"/>
                  </a:srgbClr>
                </a:solidFill>
              </a:rPr>
              <a:pPr>
                <a:defRPr/>
              </a:pPr>
              <a:t>21.10.2019</a:t>
            </a:fld>
            <a:endParaRPr lang="tr-TR">
              <a:solidFill>
                <a:srgbClr val="7FD13B">
                  <a:shade val="75000"/>
                </a:srgb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F5DE19C1-F292-4B48-BF04-8732332DA957}"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31757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549276"/>
            <a:ext cx="1828800" cy="5851525"/>
          </a:xfrm>
        </p:spPr>
        <p:txBody>
          <a:bodyPr vert="eaVert"/>
          <a:lstStyle/>
          <a:p>
            <a:r>
              <a:rPr lang="tr-TR" smtClean="0"/>
              <a:t>Asıl başlık stili için tıklatın</a:t>
            </a:r>
            <a:endParaRPr lang="en-US"/>
          </a:p>
        </p:txBody>
      </p:sp>
      <p:sp>
        <p:nvSpPr>
          <p:cNvPr id="3" name="2 Dikey Metin Yer Tutucusu"/>
          <p:cNvSpPr>
            <a:spLocks noGrp="1"/>
          </p:cNvSpPr>
          <p:nvPr>
            <p:ph type="body" orient="vert" idx="1"/>
          </p:nvPr>
        </p:nvSpPr>
        <p:spPr>
          <a:xfrm>
            <a:off x="457200" y="549276"/>
            <a:ext cx="6248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lvl1pPr>
              <a:defRPr/>
            </a:lvl1pPr>
          </a:lstStyle>
          <a:p>
            <a:pPr>
              <a:defRPr/>
            </a:pPr>
            <a:fld id="{E83B8C2F-C3E9-4871-90D7-CEDF80099512}" type="datetime1">
              <a:rPr lang="tr-TR">
                <a:solidFill>
                  <a:srgbClr val="7FD13B">
                    <a:shade val="75000"/>
                  </a:srgbClr>
                </a:solidFill>
              </a:rPr>
              <a:pPr>
                <a:defRPr/>
              </a:pPr>
              <a:t>21.10.2019</a:t>
            </a:fld>
            <a:endParaRPr lang="tr-TR">
              <a:solidFill>
                <a:srgbClr val="7FD13B">
                  <a:shade val="75000"/>
                </a:srgb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A3175AFA-BB7E-456B-92D3-7BA5D4115EC0}"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2290566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sp>
        <p:nvSpPr>
          <p:cNvPr id="3" name="2 Metin kutusu"/>
          <p:cNvSpPr txBox="1"/>
          <p:nvPr userDrawn="1"/>
        </p:nvSpPr>
        <p:spPr>
          <a:xfrm>
            <a:off x="0" y="6581775"/>
            <a:ext cx="9144000" cy="276225"/>
          </a:xfrm>
          <a:prstGeom prst="rect">
            <a:avLst/>
          </a:prstGeom>
          <a:solidFill>
            <a:srgbClr val="0033CC"/>
          </a:solidFill>
        </p:spPr>
        <p:txBody>
          <a:bodyPr>
            <a:spAutoFit/>
          </a:bodyPr>
          <a:lstStyle/>
          <a:p>
            <a:pPr algn="ctr">
              <a:defRPr/>
            </a:pPr>
            <a:r>
              <a:rPr lang="tr-TR" sz="1200" dirty="0">
                <a:solidFill>
                  <a:prstClr val="white"/>
                </a:solidFill>
              </a:rPr>
              <a:t>Çevresel Etki Değerlendirmesi, İzin ve Denetim Genel Müdürlüğü</a:t>
            </a:r>
          </a:p>
        </p:txBody>
      </p:sp>
      <p:sp>
        <p:nvSpPr>
          <p:cNvPr id="4" name="Rectangle 2"/>
          <p:cNvSpPr>
            <a:spLocks noGrp="1" noChangeArrowheads="1"/>
          </p:cNvSpPr>
          <p:nvPr>
            <p:ph type="title"/>
          </p:nvPr>
        </p:nvSpPr>
        <p:spPr bwMode="auto">
          <a:xfrm>
            <a:off x="1142976" y="214290"/>
            <a:ext cx="7858180" cy="714375"/>
          </a:xfrm>
          <a:prstGeom prst="rect">
            <a:avLst/>
          </a:prstGeom>
          <a:noFill/>
          <a:ln w="9525">
            <a:noFill/>
            <a:miter lim="800000"/>
            <a:headEnd/>
            <a:tailEnd/>
          </a:ln>
        </p:spPr>
        <p:txBody>
          <a:bodyPr/>
          <a:lstStyle/>
          <a:p>
            <a:pPr lvl="0"/>
            <a:endParaRPr lang="tr-TR" dirty="0" smtClean="0"/>
          </a:p>
        </p:txBody>
      </p:sp>
      <p:sp>
        <p:nvSpPr>
          <p:cNvPr id="5" name="Rectangle 6"/>
          <p:cNvSpPr>
            <a:spLocks noGrp="1" noChangeArrowheads="1"/>
          </p:cNvSpPr>
          <p:nvPr>
            <p:ph type="sldNum" sz="quarter" idx="10"/>
          </p:nvPr>
        </p:nvSpPr>
        <p:spPr>
          <a:xfrm>
            <a:off x="8072438" y="6572250"/>
            <a:ext cx="714375" cy="285750"/>
          </a:xfrm>
        </p:spPr>
        <p:txBody>
          <a:bodyPr/>
          <a:lstStyle>
            <a:lvl1pPr>
              <a:defRPr sz="1400">
                <a:solidFill>
                  <a:schemeClr val="bg1"/>
                </a:solidFill>
                <a:latin typeface="Arial" charset="0"/>
              </a:defRPr>
            </a:lvl1pPr>
          </a:lstStyle>
          <a:p>
            <a:pPr>
              <a:defRPr/>
            </a:pPr>
            <a:fld id="{867E2675-B64A-4D14-AE5C-EB086F87B35B}" type="slidenum">
              <a:rPr lang="tr-TR">
                <a:solidFill>
                  <a:prstClr val="white"/>
                </a:solidFill>
              </a:rPr>
              <a:pPr>
                <a:defRPr/>
              </a:pPr>
              <a:t>‹#›</a:t>
            </a:fld>
            <a:endParaRPr lang="tr-TR" dirty="0">
              <a:solidFill>
                <a:prstClr val="white"/>
              </a:solidFill>
            </a:endParaRPr>
          </a:p>
        </p:txBody>
      </p:sp>
      <p:sp>
        <p:nvSpPr>
          <p:cNvPr id="6" name="Rectangle 4"/>
          <p:cNvSpPr>
            <a:spLocks noGrp="1" noChangeArrowheads="1"/>
          </p:cNvSpPr>
          <p:nvPr>
            <p:ph type="dt" sz="half" idx="11"/>
          </p:nvPr>
        </p:nvSpPr>
        <p:spPr>
          <a:xfrm>
            <a:off x="285750" y="6572250"/>
            <a:ext cx="2000250" cy="285750"/>
          </a:xfrm>
        </p:spPr>
        <p:txBody>
          <a:bodyPr/>
          <a:lstStyle>
            <a:lvl1pPr>
              <a:defRPr sz="1200" b="0">
                <a:solidFill>
                  <a:schemeClr val="bg1"/>
                </a:solidFill>
                <a:latin typeface="Arial" charset="0"/>
              </a:defRPr>
            </a:lvl1pPr>
          </a:lstStyle>
          <a:p>
            <a:pPr>
              <a:defRPr/>
            </a:pPr>
            <a:fld id="{5EA68DC4-3088-4061-94F4-9BE2B5C5E04E}" type="datetime1">
              <a:rPr lang="tr-TR">
                <a:solidFill>
                  <a:prstClr val="white"/>
                </a:solidFill>
              </a:rPr>
              <a:pPr>
                <a:defRPr/>
              </a:pPr>
              <a:t>21.10.2019</a:t>
            </a:fld>
            <a:endParaRPr lang="tr-TR" dirty="0">
              <a:solidFill>
                <a:prstClr val="white"/>
              </a:solidFill>
            </a:endParaRPr>
          </a:p>
        </p:txBody>
      </p:sp>
    </p:spTree>
    <p:extLst>
      <p:ext uri="{BB962C8B-B14F-4D97-AF65-F5344CB8AC3E}">
        <p14:creationId xmlns:p14="http://schemas.microsoft.com/office/powerpoint/2010/main" val="386879343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aşlık Slaydı">
    <p:spTree>
      <p:nvGrpSpPr>
        <p:cNvPr id="1" name=""/>
        <p:cNvGrpSpPr/>
        <p:nvPr/>
      </p:nvGrpSpPr>
      <p:grpSpPr>
        <a:xfrm>
          <a:off x="0" y="0"/>
          <a:ext cx="0" cy="0"/>
          <a:chOff x="0" y="0"/>
          <a:chExt cx="0" cy="0"/>
        </a:xfrm>
      </p:grpSpPr>
      <p:sp>
        <p:nvSpPr>
          <p:cNvPr id="3" name="2 Metin kutusu"/>
          <p:cNvSpPr txBox="1"/>
          <p:nvPr userDrawn="1"/>
        </p:nvSpPr>
        <p:spPr>
          <a:xfrm>
            <a:off x="0" y="6581775"/>
            <a:ext cx="9144000" cy="276225"/>
          </a:xfrm>
          <a:prstGeom prst="rect">
            <a:avLst/>
          </a:prstGeom>
          <a:solidFill>
            <a:srgbClr val="0033CC"/>
          </a:solidFill>
        </p:spPr>
        <p:txBody>
          <a:bodyPr>
            <a:spAutoFit/>
          </a:bodyPr>
          <a:lstStyle/>
          <a:p>
            <a:pPr algn="ctr">
              <a:defRPr/>
            </a:pPr>
            <a:r>
              <a:rPr lang="tr-TR" sz="1200" dirty="0">
                <a:solidFill>
                  <a:prstClr val="white"/>
                </a:solidFill>
              </a:rPr>
              <a:t>Çevresel Etki Değerlendirmesi, İzin ve Denetim Genel Müdürlüğü</a:t>
            </a:r>
          </a:p>
        </p:txBody>
      </p:sp>
      <p:sp>
        <p:nvSpPr>
          <p:cNvPr id="4" name="Rectangle 2"/>
          <p:cNvSpPr>
            <a:spLocks noGrp="1" noChangeArrowheads="1"/>
          </p:cNvSpPr>
          <p:nvPr>
            <p:ph type="title"/>
          </p:nvPr>
        </p:nvSpPr>
        <p:spPr bwMode="auto">
          <a:xfrm>
            <a:off x="1142976" y="214290"/>
            <a:ext cx="7858180" cy="714375"/>
          </a:xfrm>
          <a:prstGeom prst="rect">
            <a:avLst/>
          </a:prstGeom>
          <a:noFill/>
          <a:ln w="9525">
            <a:noFill/>
            <a:miter lim="800000"/>
            <a:headEnd/>
            <a:tailEnd/>
          </a:ln>
        </p:spPr>
        <p:txBody>
          <a:bodyPr/>
          <a:lstStyle/>
          <a:p>
            <a:pPr lvl="0"/>
            <a:endParaRPr lang="tr-TR" dirty="0" smtClean="0"/>
          </a:p>
        </p:txBody>
      </p:sp>
      <p:sp>
        <p:nvSpPr>
          <p:cNvPr id="5" name="Rectangle 6"/>
          <p:cNvSpPr>
            <a:spLocks noGrp="1" noChangeArrowheads="1"/>
          </p:cNvSpPr>
          <p:nvPr>
            <p:ph type="sldNum" sz="quarter" idx="10"/>
          </p:nvPr>
        </p:nvSpPr>
        <p:spPr>
          <a:xfrm>
            <a:off x="8072438" y="6572250"/>
            <a:ext cx="714375" cy="285750"/>
          </a:xfrm>
        </p:spPr>
        <p:txBody>
          <a:bodyPr/>
          <a:lstStyle>
            <a:lvl1pPr>
              <a:defRPr sz="1400">
                <a:solidFill>
                  <a:schemeClr val="bg1"/>
                </a:solidFill>
                <a:latin typeface="Arial" charset="0"/>
              </a:defRPr>
            </a:lvl1pPr>
          </a:lstStyle>
          <a:p>
            <a:pPr>
              <a:defRPr/>
            </a:pPr>
            <a:fld id="{53A23EBB-0F09-4A91-BA26-82FB7BB84EA2}" type="slidenum">
              <a:rPr lang="tr-TR">
                <a:solidFill>
                  <a:prstClr val="white"/>
                </a:solidFill>
              </a:rPr>
              <a:pPr>
                <a:defRPr/>
              </a:pPr>
              <a:t>‹#›</a:t>
            </a:fld>
            <a:endParaRPr lang="tr-TR" dirty="0">
              <a:solidFill>
                <a:prstClr val="white"/>
              </a:solidFill>
            </a:endParaRPr>
          </a:p>
        </p:txBody>
      </p:sp>
      <p:sp>
        <p:nvSpPr>
          <p:cNvPr id="6" name="Rectangle 4"/>
          <p:cNvSpPr>
            <a:spLocks noGrp="1" noChangeArrowheads="1"/>
          </p:cNvSpPr>
          <p:nvPr>
            <p:ph type="dt" sz="half" idx="11"/>
          </p:nvPr>
        </p:nvSpPr>
        <p:spPr>
          <a:xfrm>
            <a:off x="285750" y="6572250"/>
            <a:ext cx="2000250" cy="285750"/>
          </a:xfrm>
        </p:spPr>
        <p:txBody>
          <a:bodyPr/>
          <a:lstStyle>
            <a:lvl1pPr>
              <a:defRPr sz="1200" b="0">
                <a:solidFill>
                  <a:schemeClr val="bg1"/>
                </a:solidFill>
                <a:latin typeface="Arial" charset="0"/>
              </a:defRPr>
            </a:lvl1pPr>
          </a:lstStyle>
          <a:p>
            <a:pPr>
              <a:defRPr/>
            </a:pPr>
            <a:fld id="{8F4ECAFA-05EB-4875-AABB-C29FCA620483}" type="datetime1">
              <a:rPr lang="tr-TR">
                <a:solidFill>
                  <a:prstClr val="white"/>
                </a:solidFill>
              </a:rPr>
              <a:pPr>
                <a:defRPr/>
              </a:pPr>
              <a:t>21.10.2019</a:t>
            </a:fld>
            <a:endParaRPr lang="tr-TR" dirty="0">
              <a:solidFill>
                <a:prstClr val="white"/>
              </a:solidFill>
            </a:endParaRPr>
          </a:p>
        </p:txBody>
      </p:sp>
    </p:spTree>
    <p:extLst>
      <p:ext uri="{BB962C8B-B14F-4D97-AF65-F5344CB8AC3E}">
        <p14:creationId xmlns:p14="http://schemas.microsoft.com/office/powerpoint/2010/main" val="236127067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21.10.2019</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1703312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aşlık Slaydı">
    <p:spTree>
      <p:nvGrpSpPr>
        <p:cNvPr id="1" name=""/>
        <p:cNvGrpSpPr/>
        <p:nvPr/>
      </p:nvGrpSpPr>
      <p:grpSpPr>
        <a:xfrm>
          <a:off x="0" y="0"/>
          <a:ext cx="0" cy="0"/>
          <a:chOff x="0" y="0"/>
          <a:chExt cx="0" cy="0"/>
        </a:xfrm>
      </p:grpSpPr>
      <p:sp>
        <p:nvSpPr>
          <p:cNvPr id="2" name="1 Metin kutusu"/>
          <p:cNvSpPr txBox="1"/>
          <p:nvPr userDrawn="1"/>
        </p:nvSpPr>
        <p:spPr>
          <a:xfrm>
            <a:off x="0" y="6581775"/>
            <a:ext cx="9144000" cy="276225"/>
          </a:xfrm>
          <a:prstGeom prst="rect">
            <a:avLst/>
          </a:prstGeom>
          <a:solidFill>
            <a:srgbClr val="0033CC"/>
          </a:solidFill>
        </p:spPr>
        <p:txBody>
          <a:bodyPr>
            <a:spAutoFit/>
          </a:bodyPr>
          <a:lstStyle/>
          <a:p>
            <a:pPr algn="ctr">
              <a:defRPr/>
            </a:pPr>
            <a:r>
              <a:rPr lang="tr-TR" sz="1200" dirty="0">
                <a:solidFill>
                  <a:prstClr val="white"/>
                </a:solidFill>
              </a:rPr>
              <a:t>Çevresel Etki Değerlendirmesi, İzin ve Denetim Genel Müdürlüğü</a:t>
            </a:r>
          </a:p>
        </p:txBody>
      </p:sp>
      <p:sp>
        <p:nvSpPr>
          <p:cNvPr id="3" name="Rectangle 6"/>
          <p:cNvSpPr>
            <a:spLocks noGrp="1" noChangeArrowheads="1"/>
          </p:cNvSpPr>
          <p:nvPr>
            <p:ph type="sldNum" sz="quarter" idx="10"/>
          </p:nvPr>
        </p:nvSpPr>
        <p:spPr>
          <a:xfrm>
            <a:off x="8072438" y="6572250"/>
            <a:ext cx="714375" cy="285750"/>
          </a:xfrm>
        </p:spPr>
        <p:txBody>
          <a:bodyPr/>
          <a:lstStyle>
            <a:lvl1pPr>
              <a:defRPr sz="1400">
                <a:solidFill>
                  <a:schemeClr val="bg1"/>
                </a:solidFill>
                <a:latin typeface="Arial" charset="0"/>
              </a:defRPr>
            </a:lvl1pPr>
          </a:lstStyle>
          <a:p>
            <a:pPr>
              <a:defRPr/>
            </a:pPr>
            <a:fld id="{503D26A9-6073-4DE7-A40E-BF3D90F1EA63}" type="slidenum">
              <a:rPr lang="tr-TR">
                <a:solidFill>
                  <a:prstClr val="white"/>
                </a:solidFill>
              </a:rPr>
              <a:pPr>
                <a:defRPr/>
              </a:pPr>
              <a:t>‹#›</a:t>
            </a:fld>
            <a:endParaRPr lang="tr-TR" dirty="0">
              <a:solidFill>
                <a:prstClr val="white"/>
              </a:solidFill>
            </a:endParaRPr>
          </a:p>
        </p:txBody>
      </p:sp>
    </p:spTree>
    <p:extLst>
      <p:ext uri="{BB962C8B-B14F-4D97-AF65-F5344CB8AC3E}">
        <p14:creationId xmlns:p14="http://schemas.microsoft.com/office/powerpoint/2010/main" val="325996643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Başlık Slaydı">
    <p:spTree>
      <p:nvGrpSpPr>
        <p:cNvPr id="1" name=""/>
        <p:cNvGrpSpPr/>
        <p:nvPr/>
      </p:nvGrpSpPr>
      <p:grpSpPr>
        <a:xfrm>
          <a:off x="0" y="0"/>
          <a:ext cx="0" cy="0"/>
          <a:chOff x="0" y="0"/>
          <a:chExt cx="0" cy="0"/>
        </a:xfrm>
      </p:grpSpPr>
      <p:sp>
        <p:nvSpPr>
          <p:cNvPr id="3" name="2 Metin kutusu"/>
          <p:cNvSpPr txBox="1"/>
          <p:nvPr userDrawn="1"/>
        </p:nvSpPr>
        <p:spPr>
          <a:xfrm>
            <a:off x="0" y="6581775"/>
            <a:ext cx="9144000" cy="276225"/>
          </a:xfrm>
          <a:prstGeom prst="rect">
            <a:avLst/>
          </a:prstGeom>
          <a:solidFill>
            <a:srgbClr val="0033CC"/>
          </a:solidFill>
        </p:spPr>
        <p:txBody>
          <a:bodyPr>
            <a:spAutoFit/>
          </a:bodyPr>
          <a:lstStyle/>
          <a:p>
            <a:pPr algn="ctr">
              <a:defRPr/>
            </a:pPr>
            <a:r>
              <a:rPr lang="tr-TR" sz="1200" dirty="0">
                <a:solidFill>
                  <a:prstClr val="white"/>
                </a:solidFill>
              </a:rPr>
              <a:t>Çevresel Etki Değerlendirmesi, İzin ve Denetim Genel Müdürlüğü</a:t>
            </a:r>
          </a:p>
        </p:txBody>
      </p:sp>
      <p:sp>
        <p:nvSpPr>
          <p:cNvPr id="4" name="Rectangle 2"/>
          <p:cNvSpPr>
            <a:spLocks noGrp="1" noChangeArrowheads="1"/>
          </p:cNvSpPr>
          <p:nvPr>
            <p:ph type="title"/>
          </p:nvPr>
        </p:nvSpPr>
        <p:spPr bwMode="auto">
          <a:xfrm>
            <a:off x="1142976" y="214290"/>
            <a:ext cx="7858180" cy="714375"/>
          </a:xfrm>
          <a:prstGeom prst="rect">
            <a:avLst/>
          </a:prstGeom>
          <a:noFill/>
          <a:ln w="9525">
            <a:noFill/>
            <a:miter lim="800000"/>
            <a:headEnd/>
            <a:tailEnd/>
          </a:ln>
        </p:spPr>
        <p:txBody>
          <a:bodyPr/>
          <a:lstStyle/>
          <a:p>
            <a:pPr lvl="0"/>
            <a:endParaRPr lang="tr-TR" dirty="0" smtClean="0"/>
          </a:p>
        </p:txBody>
      </p:sp>
      <p:sp>
        <p:nvSpPr>
          <p:cNvPr id="5" name="Rectangle 6"/>
          <p:cNvSpPr>
            <a:spLocks noGrp="1" noChangeArrowheads="1"/>
          </p:cNvSpPr>
          <p:nvPr>
            <p:ph type="sldNum" sz="quarter" idx="10"/>
          </p:nvPr>
        </p:nvSpPr>
        <p:spPr>
          <a:xfrm>
            <a:off x="8072438" y="6572250"/>
            <a:ext cx="714375" cy="285750"/>
          </a:xfrm>
        </p:spPr>
        <p:txBody>
          <a:bodyPr/>
          <a:lstStyle>
            <a:lvl1pPr>
              <a:defRPr sz="1400">
                <a:solidFill>
                  <a:schemeClr val="bg1"/>
                </a:solidFill>
                <a:latin typeface="Arial" charset="0"/>
              </a:defRPr>
            </a:lvl1pPr>
          </a:lstStyle>
          <a:p>
            <a:pPr>
              <a:defRPr/>
            </a:pPr>
            <a:fld id="{63C2BD5E-973B-4C2D-BF22-255A1789F0F7}" type="slidenum">
              <a:rPr lang="tr-TR">
                <a:solidFill>
                  <a:prstClr val="white"/>
                </a:solidFill>
              </a:rPr>
              <a:pPr>
                <a:defRPr/>
              </a:pPr>
              <a:t>‹#›</a:t>
            </a:fld>
            <a:endParaRPr lang="tr-TR" dirty="0">
              <a:solidFill>
                <a:prstClr val="white"/>
              </a:solidFill>
            </a:endParaRPr>
          </a:p>
        </p:txBody>
      </p:sp>
      <p:sp>
        <p:nvSpPr>
          <p:cNvPr id="6" name="Rectangle 4"/>
          <p:cNvSpPr>
            <a:spLocks noGrp="1" noChangeArrowheads="1"/>
          </p:cNvSpPr>
          <p:nvPr>
            <p:ph type="dt" sz="half" idx="11"/>
          </p:nvPr>
        </p:nvSpPr>
        <p:spPr>
          <a:xfrm>
            <a:off x="285750" y="6572250"/>
            <a:ext cx="2000250" cy="285750"/>
          </a:xfrm>
        </p:spPr>
        <p:txBody>
          <a:bodyPr/>
          <a:lstStyle>
            <a:lvl1pPr>
              <a:defRPr sz="1200" b="0">
                <a:solidFill>
                  <a:schemeClr val="bg1"/>
                </a:solidFill>
                <a:latin typeface="Arial" charset="0"/>
              </a:defRPr>
            </a:lvl1pPr>
          </a:lstStyle>
          <a:p>
            <a:pPr>
              <a:defRPr/>
            </a:pPr>
            <a:fld id="{BCBD101B-EA5D-4B2F-9617-BD0A603030AC}" type="datetime1">
              <a:rPr lang="tr-TR">
                <a:solidFill>
                  <a:prstClr val="white"/>
                </a:solidFill>
              </a:rPr>
              <a:pPr>
                <a:defRPr/>
              </a:pPr>
              <a:t>21.10.2019</a:t>
            </a:fld>
            <a:endParaRPr lang="tr-TR" dirty="0">
              <a:solidFill>
                <a:prstClr val="white"/>
              </a:solidFill>
            </a:endParaRPr>
          </a:p>
        </p:txBody>
      </p:sp>
    </p:spTree>
    <p:extLst>
      <p:ext uri="{BB962C8B-B14F-4D97-AF65-F5344CB8AC3E}">
        <p14:creationId xmlns:p14="http://schemas.microsoft.com/office/powerpoint/2010/main" val="54141783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3 Düz Bağlayıcı"/>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29" name="28 Başlık"/>
          <p:cNvSpPr>
            <a:spLocks noGrp="1"/>
          </p:cNvSpPr>
          <p:nvPr>
            <p:ph type="ctrTitle"/>
          </p:nvPr>
        </p:nvSpPr>
        <p:spPr>
          <a:xfrm>
            <a:off x="381000" y="4853411"/>
            <a:ext cx="8458200" cy="1222375"/>
          </a:xfrm>
        </p:spPr>
        <p:txBody>
          <a:bodyPr anchor="t"/>
          <a:lstStyle/>
          <a:p>
            <a:r>
              <a:rPr lang="tr-TR" smtClean="0"/>
              <a:t>Asıl başlık stili için tıklatın</a:t>
            </a:r>
            <a:endParaRPr lang="en-US"/>
          </a:p>
        </p:txBody>
      </p:sp>
      <p:sp>
        <p:nvSpPr>
          <p:cNvPr id="9" name="8 Alt Başlık"/>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smtClean="0"/>
              <a:t>Asıl alt başlık stilini düzenlemek için tıklatın</a:t>
            </a:r>
            <a:endParaRPr lang="en-US"/>
          </a:p>
        </p:txBody>
      </p:sp>
      <p:sp>
        <p:nvSpPr>
          <p:cNvPr id="5" name="15 Veri Yer Tutucusu"/>
          <p:cNvSpPr>
            <a:spLocks noGrp="1"/>
          </p:cNvSpPr>
          <p:nvPr>
            <p:ph type="dt" sz="half" idx="10"/>
          </p:nvPr>
        </p:nvSpPr>
        <p:spPr/>
        <p:txBody>
          <a:bodyPr/>
          <a:lstStyle>
            <a:lvl1pPr>
              <a:defRPr/>
            </a:lvl1pPr>
          </a:lstStyle>
          <a:p>
            <a:pPr>
              <a:defRPr/>
            </a:pPr>
            <a:fld id="{74CBEAF9-9E58-4CC8-A6FF-6DD8A58DEEA4}" type="datetimeFigureOut">
              <a:rPr lang="en-US">
                <a:solidFill>
                  <a:srgbClr val="7FD13B">
                    <a:shade val="75000"/>
                  </a:srgbClr>
                </a:solidFill>
              </a:rPr>
              <a:pPr>
                <a:defRPr/>
              </a:pPr>
              <a:t>10/21/2019</a:t>
            </a:fld>
            <a:endParaRPr lang="en-US">
              <a:solidFill>
                <a:srgbClr val="7FD13B">
                  <a:shade val="75000"/>
                </a:srgbClr>
              </a:solidFill>
            </a:endParaRPr>
          </a:p>
        </p:txBody>
      </p:sp>
      <p:sp>
        <p:nvSpPr>
          <p:cNvPr id="6" name="1 Altbilgi Yer Tutucusu"/>
          <p:cNvSpPr>
            <a:spLocks noGrp="1"/>
          </p:cNvSpPr>
          <p:nvPr>
            <p:ph type="ftr" sz="quarter" idx="11"/>
          </p:nvPr>
        </p:nvSpPr>
        <p:spPr/>
        <p:txBody>
          <a:bodyPr/>
          <a:lstStyle>
            <a:lvl1pPr>
              <a:defRPr/>
            </a:lvl1pPr>
          </a:lstStyle>
          <a:p>
            <a:pPr>
              <a:defRPr/>
            </a:pPr>
            <a:endParaRPr lang="en-US">
              <a:solidFill>
                <a:srgbClr val="7FD13B">
                  <a:shade val="75000"/>
                </a:srgbClr>
              </a:solidFill>
            </a:endParaRPr>
          </a:p>
        </p:txBody>
      </p:sp>
      <p:sp>
        <p:nvSpPr>
          <p:cNvPr id="7" name="14 Slayt Numarası Yer Tutucusu"/>
          <p:cNvSpPr>
            <a:spLocks noGrp="1"/>
          </p:cNvSpPr>
          <p:nvPr>
            <p:ph type="sldNum" sz="quarter" idx="12"/>
          </p:nvPr>
        </p:nvSpPr>
        <p:spPr>
          <a:xfrm>
            <a:off x="8229600" y="6473825"/>
            <a:ext cx="758825" cy="247650"/>
          </a:xfrm>
        </p:spPr>
        <p:txBody>
          <a:bodyPr/>
          <a:lstStyle>
            <a:lvl1pPr>
              <a:defRPr/>
            </a:lvl1pPr>
          </a:lstStyle>
          <a:p>
            <a:pPr>
              <a:defRPr/>
            </a:pPr>
            <a:fld id="{7FCC98AE-219C-4E45-8F5E-50358A1F745F}" type="slidenum">
              <a:rPr lang="tr-TR">
                <a:solidFill>
                  <a:srgbClr val="7FD13B">
                    <a:shade val="75000"/>
                  </a:srgbClr>
                </a:solidFill>
              </a:rPr>
              <a:pPr>
                <a:defRPr/>
              </a:pPr>
              <a:t>‹#›</a:t>
            </a:fld>
            <a:endParaRPr lang="tr-TR" dirty="0">
              <a:solidFill>
                <a:srgbClr val="7FD13B">
                  <a:shade val="75000"/>
                </a:srgbClr>
              </a:solidFill>
            </a:endParaRPr>
          </a:p>
        </p:txBody>
      </p:sp>
    </p:spTree>
    <p:extLst>
      <p:ext uri="{BB962C8B-B14F-4D97-AF65-F5344CB8AC3E}">
        <p14:creationId xmlns:p14="http://schemas.microsoft.com/office/powerpoint/2010/main" val="1436958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2" name="21 Başlık"/>
          <p:cNvSpPr>
            <a:spLocks noGrp="1"/>
          </p:cNvSpPr>
          <p:nvPr>
            <p:ph type="title"/>
          </p:nvPr>
        </p:nvSpPr>
        <p:spPr/>
        <p:txBody>
          <a:bodyPr/>
          <a:lstStyle/>
          <a:p>
            <a:r>
              <a:rPr lang="tr-TR" smtClean="0"/>
              <a:t>Asıl başlık stili için tıklatın</a:t>
            </a:r>
            <a:endParaRPr lang="en-US"/>
          </a:p>
        </p:txBody>
      </p:sp>
      <p:sp>
        <p:nvSpPr>
          <p:cNvPr id="27" name="26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24 Veri Yer Tutucusu"/>
          <p:cNvSpPr>
            <a:spLocks noGrp="1"/>
          </p:cNvSpPr>
          <p:nvPr>
            <p:ph type="dt" sz="half" idx="10"/>
          </p:nvPr>
        </p:nvSpPr>
        <p:spPr/>
        <p:txBody>
          <a:bodyPr/>
          <a:lstStyle>
            <a:lvl1pPr>
              <a:defRPr/>
            </a:lvl1pPr>
          </a:lstStyle>
          <a:p>
            <a:pPr>
              <a:defRPr/>
            </a:pPr>
            <a:fld id="{0AB9B0C6-B602-4C4D-802E-3FDA41B75870}" type="datetime1">
              <a:rPr lang="tr-TR">
                <a:solidFill>
                  <a:srgbClr val="7FD13B">
                    <a:shade val="75000"/>
                  </a:srgbClr>
                </a:solidFill>
              </a:rPr>
              <a:pPr>
                <a:defRPr/>
              </a:pPr>
              <a:t>21.10.2019</a:t>
            </a:fld>
            <a:endParaRPr lang="tr-TR" dirty="0">
              <a:solidFill>
                <a:srgbClr val="7FD13B">
                  <a:shade val="75000"/>
                </a:srgbClr>
              </a:solidFill>
            </a:endParaRPr>
          </a:p>
        </p:txBody>
      </p:sp>
      <p:sp>
        <p:nvSpPr>
          <p:cNvPr id="5" name="18 Altbilgi Yer Tutucusu"/>
          <p:cNvSpPr>
            <a:spLocks noGrp="1"/>
          </p:cNvSpPr>
          <p:nvPr>
            <p:ph type="ftr" sz="quarter" idx="11"/>
          </p:nvPr>
        </p:nvSpPr>
        <p:spPr>
          <a:xfrm>
            <a:off x="3581400" y="76200"/>
            <a:ext cx="2895600" cy="288925"/>
          </a:xfrm>
        </p:spPr>
        <p:txBody>
          <a:bodyPr/>
          <a:lstStyle>
            <a:lvl1pPr>
              <a:defRPr/>
            </a:lvl1pPr>
          </a:lstStyle>
          <a:p>
            <a:pPr>
              <a:defRPr/>
            </a:pPr>
            <a:endParaRPr lang="tr-TR">
              <a:solidFill>
                <a:srgbClr val="7FD13B">
                  <a:shade val="75000"/>
                </a:srgbClr>
              </a:solidFill>
            </a:endParaRPr>
          </a:p>
        </p:txBody>
      </p:sp>
      <p:sp>
        <p:nvSpPr>
          <p:cNvPr id="6" name="15 Slayt Numarası Yer Tutucusu"/>
          <p:cNvSpPr>
            <a:spLocks noGrp="1"/>
          </p:cNvSpPr>
          <p:nvPr>
            <p:ph type="sldNum" sz="quarter" idx="12"/>
          </p:nvPr>
        </p:nvSpPr>
        <p:spPr>
          <a:xfrm>
            <a:off x="8229600" y="6473825"/>
            <a:ext cx="758825" cy="247650"/>
          </a:xfrm>
        </p:spPr>
        <p:txBody>
          <a:bodyPr/>
          <a:lstStyle>
            <a:lvl1pPr>
              <a:defRPr/>
            </a:lvl1pPr>
          </a:lstStyle>
          <a:p>
            <a:pPr>
              <a:defRPr/>
            </a:pPr>
            <a:fld id="{E400693E-72D6-46E0-90B8-DB913A2FFFEF}" type="slidenum">
              <a:rPr lang="tr-TR">
                <a:solidFill>
                  <a:srgbClr val="7FD13B">
                    <a:shade val="75000"/>
                  </a:srgbClr>
                </a:solidFill>
              </a:rPr>
              <a:pPr>
                <a:defRPr/>
              </a:pPr>
              <a:t>‹#›</a:t>
            </a:fld>
            <a:endParaRPr lang="tr-TR" dirty="0">
              <a:solidFill>
                <a:srgbClr val="7FD13B">
                  <a:shade val="75000"/>
                </a:srgbClr>
              </a:solidFill>
            </a:endParaRPr>
          </a:p>
        </p:txBody>
      </p:sp>
    </p:spTree>
    <p:extLst>
      <p:ext uri="{BB962C8B-B14F-4D97-AF65-F5344CB8AC3E}">
        <p14:creationId xmlns:p14="http://schemas.microsoft.com/office/powerpoint/2010/main" val="2801604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4" name="3 Düz Bağlayıcı"/>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endParaRPr>
          </a:p>
        </p:txBody>
      </p:sp>
      <p:sp>
        <p:nvSpPr>
          <p:cNvPr id="6" name="5 Metin Yer Tutucusu"/>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smtClean="0"/>
              <a:t>Asıl metin stillerini düzenlemek için tıklatın</a:t>
            </a:r>
          </a:p>
        </p:txBody>
      </p:sp>
      <p:sp>
        <p:nvSpPr>
          <p:cNvPr id="8" name="7 Başlık"/>
          <p:cNvSpPr>
            <a:spLocks noGrp="1"/>
          </p:cNvSpPr>
          <p:nvPr>
            <p:ph type="title"/>
          </p:nvPr>
        </p:nvSpPr>
        <p:spPr>
          <a:xfrm>
            <a:off x="180475" y="2947085"/>
            <a:ext cx="8686800" cy="1184825"/>
          </a:xfrm>
        </p:spPr>
        <p:txBody>
          <a:bodyPr rtlCol="0" anchor="t"/>
          <a:lstStyle>
            <a:lvl1pPr algn="r">
              <a:defRPr/>
            </a:lvl1pPr>
          </a:lstStyle>
          <a:p>
            <a:r>
              <a:rPr lang="tr-TR" smtClean="0"/>
              <a:t>Asıl başlık stili için tıklatın</a:t>
            </a:r>
            <a:endParaRPr lang="en-US"/>
          </a:p>
        </p:txBody>
      </p:sp>
      <p:sp>
        <p:nvSpPr>
          <p:cNvPr id="5" name="18 Veri Yer Tutucusu"/>
          <p:cNvSpPr>
            <a:spLocks noGrp="1"/>
          </p:cNvSpPr>
          <p:nvPr>
            <p:ph type="dt" sz="half" idx="10"/>
          </p:nvPr>
        </p:nvSpPr>
        <p:spPr/>
        <p:txBody>
          <a:bodyPr/>
          <a:lstStyle>
            <a:lvl1pPr>
              <a:defRPr/>
            </a:lvl1pPr>
          </a:lstStyle>
          <a:p>
            <a:pPr>
              <a:defRPr/>
            </a:pPr>
            <a:fld id="{E7135BCC-BB56-460A-B495-E99730165406}" type="datetime1">
              <a:rPr lang="tr-TR">
                <a:solidFill>
                  <a:srgbClr val="7FD13B">
                    <a:shade val="75000"/>
                  </a:srgbClr>
                </a:solidFill>
              </a:rPr>
              <a:pPr>
                <a:defRPr/>
              </a:pPr>
              <a:t>21.10.2019</a:t>
            </a:fld>
            <a:endParaRPr lang="tr-TR">
              <a:solidFill>
                <a:srgbClr val="7FD13B">
                  <a:shade val="75000"/>
                </a:srgbClr>
              </a:solidFill>
            </a:endParaRPr>
          </a:p>
        </p:txBody>
      </p:sp>
      <p:sp>
        <p:nvSpPr>
          <p:cNvPr id="7" name="10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9" name="15 Slayt Numarası Yer Tutucusu"/>
          <p:cNvSpPr>
            <a:spLocks noGrp="1"/>
          </p:cNvSpPr>
          <p:nvPr>
            <p:ph type="sldNum" sz="quarter" idx="12"/>
          </p:nvPr>
        </p:nvSpPr>
        <p:spPr/>
        <p:txBody>
          <a:bodyPr/>
          <a:lstStyle>
            <a:lvl1pPr>
              <a:defRPr/>
            </a:lvl1pPr>
          </a:lstStyle>
          <a:p>
            <a:pPr>
              <a:defRPr/>
            </a:pPr>
            <a:fld id="{984007A8-2BC8-48BC-8C19-57FBBB796A4E}"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405629926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0" name="19 Başlık"/>
          <p:cNvSpPr>
            <a:spLocks noGrp="1"/>
          </p:cNvSpPr>
          <p:nvPr>
            <p:ph type="title"/>
          </p:nvPr>
        </p:nvSpPr>
        <p:spPr>
          <a:xfrm>
            <a:off x="301752" y="457200"/>
            <a:ext cx="8686800" cy="841248"/>
          </a:xfrm>
        </p:spPr>
        <p:txBody>
          <a:bodyPr/>
          <a:lstStyle/>
          <a:p>
            <a:r>
              <a:rPr lang="tr-TR" smtClean="0"/>
              <a:t>Asıl başlık stili için tıklatın</a:t>
            </a:r>
            <a:endParaRPr lang="en-US"/>
          </a:p>
        </p:txBody>
      </p:sp>
      <p:sp>
        <p:nvSpPr>
          <p:cNvPr id="14" name="13 İçerik Yer Tutucusu"/>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3" name="12 İçerik Yer Tutucusu"/>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20 Veri Yer Tutucusu"/>
          <p:cNvSpPr>
            <a:spLocks noGrp="1"/>
          </p:cNvSpPr>
          <p:nvPr>
            <p:ph type="dt" sz="half" idx="10"/>
          </p:nvPr>
        </p:nvSpPr>
        <p:spPr/>
        <p:txBody>
          <a:bodyPr/>
          <a:lstStyle>
            <a:lvl1pPr>
              <a:defRPr/>
            </a:lvl1pPr>
          </a:lstStyle>
          <a:p>
            <a:pPr>
              <a:defRPr/>
            </a:pPr>
            <a:fld id="{1F9CFB65-3198-43B5-AE02-E72DB3EAACB4}" type="datetime1">
              <a:rPr lang="tr-TR">
                <a:solidFill>
                  <a:srgbClr val="7FD13B">
                    <a:shade val="75000"/>
                  </a:srgbClr>
                </a:solidFill>
              </a:rPr>
              <a:pPr>
                <a:defRPr/>
              </a:pPr>
              <a:t>21.10.2019</a:t>
            </a:fld>
            <a:endParaRPr lang="tr-TR">
              <a:solidFill>
                <a:srgbClr val="7FD13B">
                  <a:shade val="75000"/>
                </a:srgbClr>
              </a:solidFill>
            </a:endParaRPr>
          </a:p>
        </p:txBody>
      </p:sp>
      <p:sp>
        <p:nvSpPr>
          <p:cNvPr id="6" name="9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7" name="30 Slayt Numarası Yer Tutucusu"/>
          <p:cNvSpPr>
            <a:spLocks noGrp="1"/>
          </p:cNvSpPr>
          <p:nvPr>
            <p:ph type="sldNum" sz="quarter" idx="12"/>
          </p:nvPr>
        </p:nvSpPr>
        <p:spPr/>
        <p:txBody>
          <a:bodyPr/>
          <a:lstStyle>
            <a:lvl1pPr>
              <a:defRPr/>
            </a:lvl1pPr>
          </a:lstStyle>
          <a:p>
            <a:pPr>
              <a:defRPr/>
            </a:pPr>
            <a:fld id="{81C70A05-74DC-4872-9213-431E6D74D7E6}"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1981088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29" name="28 Başlık"/>
          <p:cNvSpPr>
            <a:spLocks noGrp="1"/>
          </p:cNvSpPr>
          <p:nvPr>
            <p:ph type="title"/>
          </p:nvPr>
        </p:nvSpPr>
        <p:spPr>
          <a:xfrm>
            <a:off x="304800" y="5410200"/>
            <a:ext cx="8610600" cy="882650"/>
          </a:xfrm>
        </p:spPr>
        <p:txBody>
          <a:bodyPr/>
          <a:lstStyle>
            <a:lvl1pPr>
              <a:defRPr/>
            </a:lvl1pPr>
          </a:lstStyle>
          <a:p>
            <a:r>
              <a:rPr lang="tr-TR" smtClean="0"/>
              <a:t>Asıl başlık stili için tıklatın</a:t>
            </a:r>
            <a:endParaRPr lang="en-US"/>
          </a:p>
        </p:txBody>
      </p:sp>
      <p:sp>
        <p:nvSpPr>
          <p:cNvPr id="13" name="12 Metin Yer Tutucusu"/>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25" name="24 Metin Yer Tutucusu"/>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4" name="3 İçerik Yer Tutucusu"/>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28" name="27 İçerik Yer Tutucusu"/>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8" name="9 Veri Yer Tutucusu"/>
          <p:cNvSpPr>
            <a:spLocks noGrp="1"/>
          </p:cNvSpPr>
          <p:nvPr>
            <p:ph type="dt" sz="half" idx="10"/>
          </p:nvPr>
        </p:nvSpPr>
        <p:spPr/>
        <p:txBody>
          <a:bodyPr/>
          <a:lstStyle>
            <a:lvl1pPr>
              <a:defRPr/>
            </a:lvl1pPr>
          </a:lstStyle>
          <a:p>
            <a:pPr>
              <a:defRPr/>
            </a:pPr>
            <a:fld id="{8332CED6-B1B6-4AFF-A65B-BBCB2387934E}" type="datetime1">
              <a:rPr lang="tr-TR">
                <a:solidFill>
                  <a:srgbClr val="7FD13B">
                    <a:shade val="75000"/>
                  </a:srgbClr>
                </a:solidFill>
              </a:rPr>
              <a:pPr>
                <a:defRPr/>
              </a:pPr>
              <a:t>21.10.2019</a:t>
            </a:fld>
            <a:endParaRPr lang="tr-TR">
              <a:solidFill>
                <a:srgbClr val="7FD13B">
                  <a:shade val="75000"/>
                </a:srgbClr>
              </a:solidFill>
            </a:endParaRPr>
          </a:p>
        </p:txBody>
      </p:sp>
      <p:sp>
        <p:nvSpPr>
          <p:cNvPr id="9" name="5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10" name="6 Slayt Numarası Yer Tutucusu"/>
          <p:cNvSpPr>
            <a:spLocks noGrp="1"/>
          </p:cNvSpPr>
          <p:nvPr>
            <p:ph type="sldNum" sz="quarter" idx="12"/>
          </p:nvPr>
        </p:nvSpPr>
        <p:spPr>
          <a:xfrm>
            <a:off x="8229600" y="6477000"/>
            <a:ext cx="762000" cy="247650"/>
          </a:xfrm>
        </p:spPr>
        <p:txBody>
          <a:bodyPr/>
          <a:lstStyle>
            <a:lvl1pPr>
              <a:defRPr/>
            </a:lvl1pPr>
          </a:lstStyle>
          <a:p>
            <a:pPr>
              <a:defRPr/>
            </a:pPr>
            <a:fld id="{71A32DFB-2EA2-4D0F-BBD4-17985507435A}"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3465813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0" name="29 Başlık"/>
          <p:cNvSpPr>
            <a:spLocks noGrp="1"/>
          </p:cNvSpPr>
          <p:nvPr>
            <p:ph type="title"/>
          </p:nvPr>
        </p:nvSpPr>
        <p:spPr>
          <a:xfrm>
            <a:off x="301752" y="457200"/>
            <a:ext cx="8686800" cy="841248"/>
          </a:xfrm>
        </p:spPr>
        <p:txBody>
          <a:bodyPr/>
          <a:lstStyle/>
          <a:p>
            <a:r>
              <a:rPr lang="tr-TR" smtClean="0"/>
              <a:t>Asıl başlık stili için tıklatın</a:t>
            </a:r>
            <a:endParaRPr lang="en-US"/>
          </a:p>
        </p:txBody>
      </p:sp>
      <p:sp>
        <p:nvSpPr>
          <p:cNvPr id="3" name="11 Veri Yer Tutucusu"/>
          <p:cNvSpPr>
            <a:spLocks noGrp="1"/>
          </p:cNvSpPr>
          <p:nvPr>
            <p:ph type="dt" sz="half" idx="10"/>
          </p:nvPr>
        </p:nvSpPr>
        <p:spPr/>
        <p:txBody>
          <a:bodyPr/>
          <a:lstStyle>
            <a:lvl1pPr>
              <a:defRPr/>
            </a:lvl1pPr>
          </a:lstStyle>
          <a:p>
            <a:pPr>
              <a:defRPr/>
            </a:pPr>
            <a:fld id="{7C2EBAE1-C63A-46A5-9368-460ED9159C80}" type="datetime1">
              <a:rPr lang="tr-TR">
                <a:solidFill>
                  <a:srgbClr val="7FD13B">
                    <a:shade val="75000"/>
                  </a:srgbClr>
                </a:solidFill>
              </a:rPr>
              <a:pPr>
                <a:defRPr/>
              </a:pPr>
              <a:t>21.10.2019</a:t>
            </a:fld>
            <a:endParaRPr lang="tr-TR">
              <a:solidFill>
                <a:srgbClr val="7FD13B">
                  <a:shade val="75000"/>
                </a:srgbClr>
              </a:solidFill>
            </a:endParaRPr>
          </a:p>
        </p:txBody>
      </p:sp>
      <p:sp>
        <p:nvSpPr>
          <p:cNvPr id="4" name="20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CA10F3B0-CF54-4372-8404-94E2FA886C8B}"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1905113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2 Veri Yer Tutucusu"/>
          <p:cNvSpPr>
            <a:spLocks noGrp="1"/>
          </p:cNvSpPr>
          <p:nvPr>
            <p:ph type="dt" sz="half" idx="10"/>
          </p:nvPr>
        </p:nvSpPr>
        <p:spPr/>
        <p:txBody>
          <a:bodyPr/>
          <a:lstStyle>
            <a:lvl1pPr>
              <a:defRPr/>
            </a:lvl1pPr>
          </a:lstStyle>
          <a:p>
            <a:pPr>
              <a:defRPr/>
            </a:pPr>
            <a:fld id="{C88DAA9E-9B41-4C03-8848-9B97409FE736}" type="datetime1">
              <a:rPr lang="tr-TR">
                <a:solidFill>
                  <a:srgbClr val="7FD13B">
                    <a:shade val="75000"/>
                  </a:srgbClr>
                </a:solidFill>
              </a:rPr>
              <a:pPr>
                <a:defRPr/>
              </a:pPr>
              <a:t>21.10.2019</a:t>
            </a:fld>
            <a:endParaRPr lang="tr-TR">
              <a:solidFill>
                <a:srgbClr val="7FD13B">
                  <a:shade val="75000"/>
                </a:srgbClr>
              </a:solidFill>
            </a:endParaRPr>
          </a:p>
        </p:txBody>
      </p:sp>
      <p:sp>
        <p:nvSpPr>
          <p:cNvPr id="3" name="23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4" name="6 Slayt Numarası Yer Tutucusu"/>
          <p:cNvSpPr>
            <a:spLocks noGrp="1"/>
          </p:cNvSpPr>
          <p:nvPr>
            <p:ph type="sldNum" sz="quarter" idx="12"/>
          </p:nvPr>
        </p:nvSpPr>
        <p:spPr/>
        <p:txBody>
          <a:bodyPr/>
          <a:lstStyle>
            <a:lvl1pPr>
              <a:defRPr/>
            </a:lvl1pPr>
          </a:lstStyle>
          <a:p>
            <a:pPr>
              <a:defRPr/>
            </a:pPr>
            <a:fld id="{652C26D1-0DBF-4700-B91D-20FA011AD9F2}"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327743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5" name="4 Düz Bağlayıcı"/>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12" name="11 Başlık"/>
          <p:cNvSpPr>
            <a:spLocks noGrp="1"/>
          </p:cNvSpPr>
          <p:nvPr>
            <p:ph type="title"/>
          </p:nvPr>
        </p:nvSpPr>
        <p:spPr>
          <a:xfrm>
            <a:off x="457200" y="5486400"/>
            <a:ext cx="8458200" cy="520700"/>
          </a:xfrm>
        </p:spPr>
        <p:txBody>
          <a:bodyPr/>
          <a:lstStyle>
            <a:lvl1pPr algn="l">
              <a:buNone/>
              <a:defRPr sz="2000" b="1"/>
            </a:lvl1pPr>
          </a:lstStyle>
          <a:p>
            <a:r>
              <a:rPr lang="tr-TR" smtClean="0"/>
              <a:t>Asıl başlık stili için tıklatın</a:t>
            </a:r>
            <a:endParaRPr lang="en-US"/>
          </a:p>
        </p:txBody>
      </p:sp>
      <p:sp>
        <p:nvSpPr>
          <p:cNvPr id="26" name="25 Metin Yer Tutucusu"/>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tr-TR" smtClean="0"/>
              <a:t>Asıl metin stillerini düzenlemek için tıklatın</a:t>
            </a:r>
          </a:p>
        </p:txBody>
      </p:sp>
      <p:sp>
        <p:nvSpPr>
          <p:cNvPr id="14" name="13 İçerik Yer Tutucusu"/>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24 Veri Yer Tutucusu"/>
          <p:cNvSpPr>
            <a:spLocks noGrp="1"/>
          </p:cNvSpPr>
          <p:nvPr>
            <p:ph type="dt" sz="half" idx="10"/>
          </p:nvPr>
        </p:nvSpPr>
        <p:spPr/>
        <p:txBody>
          <a:bodyPr/>
          <a:lstStyle>
            <a:lvl1pPr>
              <a:defRPr/>
            </a:lvl1pPr>
          </a:lstStyle>
          <a:p>
            <a:pPr>
              <a:defRPr/>
            </a:pPr>
            <a:fld id="{10E01408-A949-4F51-A4C5-0F37905AC723}" type="datetime1">
              <a:rPr lang="tr-TR">
                <a:solidFill>
                  <a:srgbClr val="7FD13B">
                    <a:shade val="75000"/>
                  </a:srgbClr>
                </a:solidFill>
              </a:rPr>
              <a:pPr>
                <a:defRPr/>
              </a:pPr>
              <a:t>21.10.2019</a:t>
            </a:fld>
            <a:endParaRPr lang="tr-TR">
              <a:solidFill>
                <a:srgbClr val="7FD13B">
                  <a:shade val="75000"/>
                </a:srgbClr>
              </a:solidFill>
            </a:endParaRPr>
          </a:p>
        </p:txBody>
      </p:sp>
      <p:sp>
        <p:nvSpPr>
          <p:cNvPr id="7" name="28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8" name="6 Slayt Numarası Yer Tutucusu"/>
          <p:cNvSpPr>
            <a:spLocks noGrp="1"/>
          </p:cNvSpPr>
          <p:nvPr>
            <p:ph type="sldNum" sz="quarter" idx="12"/>
          </p:nvPr>
        </p:nvSpPr>
        <p:spPr/>
        <p:txBody>
          <a:bodyPr/>
          <a:lstStyle>
            <a:lvl1pPr>
              <a:defRPr/>
            </a:lvl1pPr>
          </a:lstStyle>
          <a:p>
            <a:pPr>
              <a:defRPr/>
            </a:pPr>
            <a:fld id="{E1B6C014-4734-416C-AB1E-3E349E8AC4B1}"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1067083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pPr>
              <a:defRPr/>
            </a:pPr>
            <a:fld id="{446A3E54-9C63-4144-BC55-3DF3A1080897}" type="datetime1">
              <a:rPr lang="tr-TR" smtClean="0">
                <a:solidFill>
                  <a:srgbClr val="000000">
                    <a:tint val="75000"/>
                  </a:srgbClr>
                </a:solidFill>
              </a:rPr>
              <a:pPr>
                <a:defRPr/>
              </a:pPr>
              <a:t>21.10.2019</a:t>
            </a:fld>
            <a:endParaRPr lang="tr-TR">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tr-TR">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5ADC3569-9FD2-46D7-9118-C1A998DB3B32}"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995945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3" name="12 Resim Yer Tutucusu"/>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tr-TR" noProof="0" smtClean="0"/>
              <a:t>Resim eklemek için simgeyi tıklatın</a:t>
            </a:r>
            <a:endParaRPr lang="en-US" noProof="0" dirty="0"/>
          </a:p>
        </p:txBody>
      </p:sp>
      <p:sp>
        <p:nvSpPr>
          <p:cNvPr id="17" name="16 Başlık"/>
          <p:cNvSpPr>
            <a:spLocks noGrp="1"/>
          </p:cNvSpPr>
          <p:nvPr>
            <p:ph type="title"/>
          </p:nvPr>
        </p:nvSpPr>
        <p:spPr>
          <a:xfrm>
            <a:off x="381000" y="4993760"/>
            <a:ext cx="5867400" cy="522288"/>
          </a:xfrm>
        </p:spPr>
        <p:txBody>
          <a:bodyPr/>
          <a:lstStyle>
            <a:lvl1pPr algn="l">
              <a:buNone/>
              <a:defRPr sz="2000" b="1"/>
            </a:lvl1pPr>
          </a:lstStyle>
          <a:p>
            <a:r>
              <a:rPr lang="tr-TR" smtClean="0"/>
              <a:t>Asıl başlık stili için tıklatın</a:t>
            </a:r>
            <a:endParaRPr lang="en-US"/>
          </a:p>
        </p:txBody>
      </p:sp>
      <p:sp>
        <p:nvSpPr>
          <p:cNvPr id="26" name="25 Metin Yer Tutucusu"/>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tr-TR" smtClean="0"/>
              <a:t>Asıl metin stillerini düzenlemek için tıklatın</a:t>
            </a:r>
          </a:p>
        </p:txBody>
      </p:sp>
      <p:sp>
        <p:nvSpPr>
          <p:cNvPr id="5" name="6 Veri Yer Tutucusu"/>
          <p:cNvSpPr>
            <a:spLocks noGrp="1"/>
          </p:cNvSpPr>
          <p:nvPr>
            <p:ph type="dt" sz="half" idx="10"/>
          </p:nvPr>
        </p:nvSpPr>
        <p:spPr/>
        <p:txBody>
          <a:bodyPr/>
          <a:lstStyle>
            <a:lvl1pPr>
              <a:defRPr/>
            </a:lvl1pPr>
          </a:lstStyle>
          <a:p>
            <a:pPr>
              <a:defRPr/>
            </a:pPr>
            <a:fld id="{2C551F23-2757-4CB9-8CCD-31F9D0E56506}" type="datetime1">
              <a:rPr lang="tr-TR">
                <a:solidFill>
                  <a:srgbClr val="7FD13B">
                    <a:shade val="75000"/>
                  </a:srgbClr>
                </a:solidFill>
              </a:rPr>
              <a:pPr>
                <a:defRPr/>
              </a:pPr>
              <a:t>21.10.2019</a:t>
            </a:fld>
            <a:endParaRPr lang="tr-TR">
              <a:solidFill>
                <a:srgbClr val="7FD13B">
                  <a:shade val="75000"/>
                </a:srgb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7" name="30 Slayt Numarası Yer Tutucusu"/>
          <p:cNvSpPr>
            <a:spLocks noGrp="1"/>
          </p:cNvSpPr>
          <p:nvPr>
            <p:ph type="sldNum" sz="quarter" idx="12"/>
          </p:nvPr>
        </p:nvSpPr>
        <p:spPr/>
        <p:txBody>
          <a:bodyPr/>
          <a:lstStyle>
            <a:lvl1pPr>
              <a:defRPr/>
            </a:lvl1pPr>
          </a:lstStyle>
          <a:p>
            <a:pPr>
              <a:defRPr/>
            </a:pPr>
            <a:fld id="{C0090699-3593-4E1C-BB73-62DF6D4A0171}"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658334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lvl1pPr>
              <a:defRPr/>
            </a:lvl1pPr>
          </a:lstStyle>
          <a:p>
            <a:pPr>
              <a:defRPr/>
            </a:pPr>
            <a:fld id="{614A1F6B-D7AB-4F5A-BAF0-CD821066E9F0}" type="datetime1">
              <a:rPr lang="tr-TR">
                <a:solidFill>
                  <a:srgbClr val="7FD13B">
                    <a:shade val="75000"/>
                  </a:srgbClr>
                </a:solidFill>
              </a:rPr>
              <a:pPr>
                <a:defRPr/>
              </a:pPr>
              <a:t>21.10.2019</a:t>
            </a:fld>
            <a:endParaRPr lang="tr-TR">
              <a:solidFill>
                <a:srgbClr val="7FD13B">
                  <a:shade val="75000"/>
                </a:srgb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F5DE19C1-F292-4B48-BF04-8732332DA957}"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2210535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549276"/>
            <a:ext cx="1828800" cy="5851525"/>
          </a:xfrm>
        </p:spPr>
        <p:txBody>
          <a:bodyPr vert="eaVert"/>
          <a:lstStyle/>
          <a:p>
            <a:r>
              <a:rPr lang="tr-TR" smtClean="0"/>
              <a:t>Asıl başlık stili için tıklatın</a:t>
            </a:r>
            <a:endParaRPr lang="en-US"/>
          </a:p>
        </p:txBody>
      </p:sp>
      <p:sp>
        <p:nvSpPr>
          <p:cNvPr id="3" name="2 Dikey Metin Yer Tutucusu"/>
          <p:cNvSpPr>
            <a:spLocks noGrp="1"/>
          </p:cNvSpPr>
          <p:nvPr>
            <p:ph type="body" orient="vert" idx="1"/>
          </p:nvPr>
        </p:nvSpPr>
        <p:spPr>
          <a:xfrm>
            <a:off x="457200" y="549276"/>
            <a:ext cx="6248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lvl1pPr>
              <a:defRPr/>
            </a:lvl1pPr>
          </a:lstStyle>
          <a:p>
            <a:pPr>
              <a:defRPr/>
            </a:pPr>
            <a:fld id="{E83B8C2F-C3E9-4871-90D7-CEDF80099512}" type="datetime1">
              <a:rPr lang="tr-TR">
                <a:solidFill>
                  <a:srgbClr val="7FD13B">
                    <a:shade val="75000"/>
                  </a:srgbClr>
                </a:solidFill>
              </a:rPr>
              <a:pPr>
                <a:defRPr/>
              </a:pPr>
              <a:t>21.10.2019</a:t>
            </a:fld>
            <a:endParaRPr lang="tr-TR">
              <a:solidFill>
                <a:srgbClr val="7FD13B">
                  <a:shade val="75000"/>
                </a:srgb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srgbClr val="7FD13B">
                  <a:shade val="75000"/>
                </a:srgb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A3175AFA-BB7E-456B-92D3-7BA5D4115EC0}" type="slidenum">
              <a:rPr lang="tr-TR">
                <a:solidFill>
                  <a:srgbClr val="7FD13B">
                    <a:shade val="75000"/>
                  </a:srgbClr>
                </a:solidFill>
              </a:rPr>
              <a:pPr>
                <a:defRPr/>
              </a:pPr>
              <a:t>‹#›</a:t>
            </a:fld>
            <a:endParaRPr lang="tr-TR">
              <a:solidFill>
                <a:srgbClr val="7FD13B">
                  <a:shade val="75000"/>
                </a:srgbClr>
              </a:solidFill>
            </a:endParaRPr>
          </a:p>
        </p:txBody>
      </p:sp>
    </p:spTree>
    <p:extLst>
      <p:ext uri="{BB962C8B-B14F-4D97-AF65-F5344CB8AC3E}">
        <p14:creationId xmlns:p14="http://schemas.microsoft.com/office/powerpoint/2010/main" val="1010056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sp>
        <p:nvSpPr>
          <p:cNvPr id="3" name="2 Metin kutusu"/>
          <p:cNvSpPr txBox="1"/>
          <p:nvPr userDrawn="1"/>
        </p:nvSpPr>
        <p:spPr>
          <a:xfrm>
            <a:off x="0" y="6581775"/>
            <a:ext cx="9144000" cy="276225"/>
          </a:xfrm>
          <a:prstGeom prst="rect">
            <a:avLst/>
          </a:prstGeom>
          <a:solidFill>
            <a:srgbClr val="0033CC"/>
          </a:solidFill>
        </p:spPr>
        <p:txBody>
          <a:bodyPr>
            <a:spAutoFit/>
          </a:bodyPr>
          <a:lstStyle/>
          <a:p>
            <a:pPr algn="ctr">
              <a:defRPr/>
            </a:pPr>
            <a:r>
              <a:rPr lang="tr-TR" sz="1200" dirty="0">
                <a:solidFill>
                  <a:prstClr val="white"/>
                </a:solidFill>
              </a:rPr>
              <a:t>Çevresel Etki Değerlendirmesi, İzin ve Denetim Genel Müdürlüğü</a:t>
            </a:r>
          </a:p>
        </p:txBody>
      </p:sp>
      <p:sp>
        <p:nvSpPr>
          <p:cNvPr id="4" name="Rectangle 2"/>
          <p:cNvSpPr>
            <a:spLocks noGrp="1" noChangeArrowheads="1"/>
          </p:cNvSpPr>
          <p:nvPr>
            <p:ph type="title"/>
          </p:nvPr>
        </p:nvSpPr>
        <p:spPr bwMode="auto">
          <a:xfrm>
            <a:off x="1142976" y="214290"/>
            <a:ext cx="7858180" cy="714375"/>
          </a:xfrm>
          <a:prstGeom prst="rect">
            <a:avLst/>
          </a:prstGeom>
          <a:noFill/>
          <a:ln w="9525">
            <a:noFill/>
            <a:miter lim="800000"/>
            <a:headEnd/>
            <a:tailEnd/>
          </a:ln>
        </p:spPr>
        <p:txBody>
          <a:bodyPr/>
          <a:lstStyle/>
          <a:p>
            <a:pPr lvl="0"/>
            <a:endParaRPr lang="tr-TR" dirty="0" smtClean="0"/>
          </a:p>
        </p:txBody>
      </p:sp>
      <p:sp>
        <p:nvSpPr>
          <p:cNvPr id="5" name="Rectangle 6"/>
          <p:cNvSpPr>
            <a:spLocks noGrp="1" noChangeArrowheads="1"/>
          </p:cNvSpPr>
          <p:nvPr>
            <p:ph type="sldNum" sz="quarter" idx="10"/>
          </p:nvPr>
        </p:nvSpPr>
        <p:spPr>
          <a:xfrm>
            <a:off x="8072438" y="6572250"/>
            <a:ext cx="714375" cy="285750"/>
          </a:xfrm>
        </p:spPr>
        <p:txBody>
          <a:bodyPr/>
          <a:lstStyle>
            <a:lvl1pPr>
              <a:defRPr sz="1400">
                <a:solidFill>
                  <a:schemeClr val="bg1"/>
                </a:solidFill>
                <a:latin typeface="Arial" charset="0"/>
              </a:defRPr>
            </a:lvl1pPr>
          </a:lstStyle>
          <a:p>
            <a:pPr>
              <a:defRPr/>
            </a:pPr>
            <a:fld id="{867E2675-B64A-4D14-AE5C-EB086F87B35B}" type="slidenum">
              <a:rPr lang="tr-TR">
                <a:solidFill>
                  <a:prstClr val="white"/>
                </a:solidFill>
              </a:rPr>
              <a:pPr>
                <a:defRPr/>
              </a:pPr>
              <a:t>‹#›</a:t>
            </a:fld>
            <a:endParaRPr lang="tr-TR" dirty="0">
              <a:solidFill>
                <a:prstClr val="white"/>
              </a:solidFill>
            </a:endParaRPr>
          </a:p>
        </p:txBody>
      </p:sp>
      <p:sp>
        <p:nvSpPr>
          <p:cNvPr id="6" name="Rectangle 4"/>
          <p:cNvSpPr>
            <a:spLocks noGrp="1" noChangeArrowheads="1"/>
          </p:cNvSpPr>
          <p:nvPr>
            <p:ph type="dt" sz="half" idx="11"/>
          </p:nvPr>
        </p:nvSpPr>
        <p:spPr>
          <a:xfrm>
            <a:off x="285750" y="6572250"/>
            <a:ext cx="2000250" cy="285750"/>
          </a:xfrm>
        </p:spPr>
        <p:txBody>
          <a:bodyPr/>
          <a:lstStyle>
            <a:lvl1pPr>
              <a:defRPr sz="1200" b="0">
                <a:solidFill>
                  <a:schemeClr val="bg1"/>
                </a:solidFill>
                <a:latin typeface="Arial" charset="0"/>
              </a:defRPr>
            </a:lvl1pPr>
          </a:lstStyle>
          <a:p>
            <a:pPr>
              <a:defRPr/>
            </a:pPr>
            <a:fld id="{5EA68DC4-3088-4061-94F4-9BE2B5C5E04E}" type="datetime1">
              <a:rPr lang="tr-TR">
                <a:solidFill>
                  <a:prstClr val="white"/>
                </a:solidFill>
              </a:rPr>
              <a:pPr>
                <a:defRPr/>
              </a:pPr>
              <a:t>21.10.2019</a:t>
            </a:fld>
            <a:endParaRPr lang="tr-TR" dirty="0">
              <a:solidFill>
                <a:prstClr val="white"/>
              </a:solidFill>
            </a:endParaRPr>
          </a:p>
        </p:txBody>
      </p:sp>
    </p:spTree>
    <p:extLst>
      <p:ext uri="{BB962C8B-B14F-4D97-AF65-F5344CB8AC3E}">
        <p14:creationId xmlns:p14="http://schemas.microsoft.com/office/powerpoint/2010/main" val="60140119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aşlık Slaydı">
    <p:spTree>
      <p:nvGrpSpPr>
        <p:cNvPr id="1" name=""/>
        <p:cNvGrpSpPr/>
        <p:nvPr/>
      </p:nvGrpSpPr>
      <p:grpSpPr>
        <a:xfrm>
          <a:off x="0" y="0"/>
          <a:ext cx="0" cy="0"/>
          <a:chOff x="0" y="0"/>
          <a:chExt cx="0" cy="0"/>
        </a:xfrm>
      </p:grpSpPr>
      <p:sp>
        <p:nvSpPr>
          <p:cNvPr id="3" name="2 Metin kutusu"/>
          <p:cNvSpPr txBox="1"/>
          <p:nvPr userDrawn="1"/>
        </p:nvSpPr>
        <p:spPr>
          <a:xfrm>
            <a:off x="0" y="6581775"/>
            <a:ext cx="9144000" cy="276225"/>
          </a:xfrm>
          <a:prstGeom prst="rect">
            <a:avLst/>
          </a:prstGeom>
          <a:solidFill>
            <a:srgbClr val="0033CC"/>
          </a:solidFill>
        </p:spPr>
        <p:txBody>
          <a:bodyPr>
            <a:spAutoFit/>
          </a:bodyPr>
          <a:lstStyle/>
          <a:p>
            <a:pPr algn="ctr">
              <a:defRPr/>
            </a:pPr>
            <a:r>
              <a:rPr lang="tr-TR" sz="1200" dirty="0">
                <a:solidFill>
                  <a:prstClr val="white"/>
                </a:solidFill>
              </a:rPr>
              <a:t>Çevresel Etki Değerlendirmesi, İzin ve Denetim Genel Müdürlüğü</a:t>
            </a:r>
          </a:p>
        </p:txBody>
      </p:sp>
      <p:sp>
        <p:nvSpPr>
          <p:cNvPr id="4" name="Rectangle 2"/>
          <p:cNvSpPr>
            <a:spLocks noGrp="1" noChangeArrowheads="1"/>
          </p:cNvSpPr>
          <p:nvPr>
            <p:ph type="title"/>
          </p:nvPr>
        </p:nvSpPr>
        <p:spPr bwMode="auto">
          <a:xfrm>
            <a:off x="1142976" y="214290"/>
            <a:ext cx="7858180" cy="714375"/>
          </a:xfrm>
          <a:prstGeom prst="rect">
            <a:avLst/>
          </a:prstGeom>
          <a:noFill/>
          <a:ln w="9525">
            <a:noFill/>
            <a:miter lim="800000"/>
            <a:headEnd/>
            <a:tailEnd/>
          </a:ln>
        </p:spPr>
        <p:txBody>
          <a:bodyPr/>
          <a:lstStyle/>
          <a:p>
            <a:pPr lvl="0"/>
            <a:endParaRPr lang="tr-TR" dirty="0" smtClean="0"/>
          </a:p>
        </p:txBody>
      </p:sp>
      <p:sp>
        <p:nvSpPr>
          <p:cNvPr id="5" name="Rectangle 6"/>
          <p:cNvSpPr>
            <a:spLocks noGrp="1" noChangeArrowheads="1"/>
          </p:cNvSpPr>
          <p:nvPr>
            <p:ph type="sldNum" sz="quarter" idx="10"/>
          </p:nvPr>
        </p:nvSpPr>
        <p:spPr>
          <a:xfrm>
            <a:off x="8072438" y="6572250"/>
            <a:ext cx="714375" cy="285750"/>
          </a:xfrm>
        </p:spPr>
        <p:txBody>
          <a:bodyPr/>
          <a:lstStyle>
            <a:lvl1pPr>
              <a:defRPr sz="1400">
                <a:solidFill>
                  <a:schemeClr val="bg1"/>
                </a:solidFill>
                <a:latin typeface="Arial" charset="0"/>
              </a:defRPr>
            </a:lvl1pPr>
          </a:lstStyle>
          <a:p>
            <a:pPr>
              <a:defRPr/>
            </a:pPr>
            <a:fld id="{53A23EBB-0F09-4A91-BA26-82FB7BB84EA2}" type="slidenum">
              <a:rPr lang="tr-TR">
                <a:solidFill>
                  <a:prstClr val="white"/>
                </a:solidFill>
              </a:rPr>
              <a:pPr>
                <a:defRPr/>
              </a:pPr>
              <a:t>‹#›</a:t>
            </a:fld>
            <a:endParaRPr lang="tr-TR" dirty="0">
              <a:solidFill>
                <a:prstClr val="white"/>
              </a:solidFill>
            </a:endParaRPr>
          </a:p>
        </p:txBody>
      </p:sp>
      <p:sp>
        <p:nvSpPr>
          <p:cNvPr id="6" name="Rectangle 4"/>
          <p:cNvSpPr>
            <a:spLocks noGrp="1" noChangeArrowheads="1"/>
          </p:cNvSpPr>
          <p:nvPr>
            <p:ph type="dt" sz="half" idx="11"/>
          </p:nvPr>
        </p:nvSpPr>
        <p:spPr>
          <a:xfrm>
            <a:off x="285750" y="6572250"/>
            <a:ext cx="2000250" cy="285750"/>
          </a:xfrm>
        </p:spPr>
        <p:txBody>
          <a:bodyPr/>
          <a:lstStyle>
            <a:lvl1pPr>
              <a:defRPr sz="1200" b="0">
                <a:solidFill>
                  <a:schemeClr val="bg1"/>
                </a:solidFill>
                <a:latin typeface="Arial" charset="0"/>
              </a:defRPr>
            </a:lvl1pPr>
          </a:lstStyle>
          <a:p>
            <a:pPr>
              <a:defRPr/>
            </a:pPr>
            <a:fld id="{8F4ECAFA-05EB-4875-AABB-C29FCA620483}" type="datetime1">
              <a:rPr lang="tr-TR">
                <a:solidFill>
                  <a:prstClr val="white"/>
                </a:solidFill>
              </a:rPr>
              <a:pPr>
                <a:defRPr/>
              </a:pPr>
              <a:t>21.10.2019</a:t>
            </a:fld>
            <a:endParaRPr lang="tr-TR" dirty="0">
              <a:solidFill>
                <a:prstClr val="white"/>
              </a:solidFill>
            </a:endParaRPr>
          </a:p>
        </p:txBody>
      </p:sp>
    </p:spTree>
    <p:extLst>
      <p:ext uri="{BB962C8B-B14F-4D97-AF65-F5344CB8AC3E}">
        <p14:creationId xmlns:p14="http://schemas.microsoft.com/office/powerpoint/2010/main" val="74832280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aşlık Slaydı">
    <p:spTree>
      <p:nvGrpSpPr>
        <p:cNvPr id="1" name=""/>
        <p:cNvGrpSpPr/>
        <p:nvPr/>
      </p:nvGrpSpPr>
      <p:grpSpPr>
        <a:xfrm>
          <a:off x="0" y="0"/>
          <a:ext cx="0" cy="0"/>
          <a:chOff x="0" y="0"/>
          <a:chExt cx="0" cy="0"/>
        </a:xfrm>
      </p:grpSpPr>
      <p:sp>
        <p:nvSpPr>
          <p:cNvPr id="2" name="1 Metin kutusu"/>
          <p:cNvSpPr txBox="1"/>
          <p:nvPr userDrawn="1"/>
        </p:nvSpPr>
        <p:spPr>
          <a:xfrm>
            <a:off x="0" y="6581775"/>
            <a:ext cx="9144000" cy="276225"/>
          </a:xfrm>
          <a:prstGeom prst="rect">
            <a:avLst/>
          </a:prstGeom>
          <a:solidFill>
            <a:srgbClr val="0033CC"/>
          </a:solidFill>
        </p:spPr>
        <p:txBody>
          <a:bodyPr>
            <a:spAutoFit/>
          </a:bodyPr>
          <a:lstStyle/>
          <a:p>
            <a:pPr algn="ctr">
              <a:defRPr/>
            </a:pPr>
            <a:r>
              <a:rPr lang="tr-TR" sz="1200" dirty="0">
                <a:solidFill>
                  <a:prstClr val="white"/>
                </a:solidFill>
              </a:rPr>
              <a:t>Çevresel Etki Değerlendirmesi, İzin ve Denetim Genel Müdürlüğü</a:t>
            </a:r>
          </a:p>
        </p:txBody>
      </p:sp>
      <p:sp>
        <p:nvSpPr>
          <p:cNvPr id="3" name="Rectangle 6"/>
          <p:cNvSpPr>
            <a:spLocks noGrp="1" noChangeArrowheads="1"/>
          </p:cNvSpPr>
          <p:nvPr>
            <p:ph type="sldNum" sz="quarter" idx="10"/>
          </p:nvPr>
        </p:nvSpPr>
        <p:spPr>
          <a:xfrm>
            <a:off x="8072438" y="6572250"/>
            <a:ext cx="714375" cy="285750"/>
          </a:xfrm>
        </p:spPr>
        <p:txBody>
          <a:bodyPr/>
          <a:lstStyle>
            <a:lvl1pPr>
              <a:defRPr sz="1400">
                <a:solidFill>
                  <a:schemeClr val="bg1"/>
                </a:solidFill>
                <a:latin typeface="Arial" charset="0"/>
              </a:defRPr>
            </a:lvl1pPr>
          </a:lstStyle>
          <a:p>
            <a:pPr>
              <a:defRPr/>
            </a:pPr>
            <a:fld id="{503D26A9-6073-4DE7-A40E-BF3D90F1EA63}" type="slidenum">
              <a:rPr lang="tr-TR">
                <a:solidFill>
                  <a:prstClr val="white"/>
                </a:solidFill>
              </a:rPr>
              <a:pPr>
                <a:defRPr/>
              </a:pPr>
              <a:t>‹#›</a:t>
            </a:fld>
            <a:endParaRPr lang="tr-TR" dirty="0">
              <a:solidFill>
                <a:prstClr val="white"/>
              </a:solidFill>
            </a:endParaRPr>
          </a:p>
        </p:txBody>
      </p:sp>
    </p:spTree>
    <p:extLst>
      <p:ext uri="{BB962C8B-B14F-4D97-AF65-F5344CB8AC3E}">
        <p14:creationId xmlns:p14="http://schemas.microsoft.com/office/powerpoint/2010/main" val="425057417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Başlık Slaydı">
    <p:spTree>
      <p:nvGrpSpPr>
        <p:cNvPr id="1" name=""/>
        <p:cNvGrpSpPr/>
        <p:nvPr/>
      </p:nvGrpSpPr>
      <p:grpSpPr>
        <a:xfrm>
          <a:off x="0" y="0"/>
          <a:ext cx="0" cy="0"/>
          <a:chOff x="0" y="0"/>
          <a:chExt cx="0" cy="0"/>
        </a:xfrm>
      </p:grpSpPr>
      <p:sp>
        <p:nvSpPr>
          <p:cNvPr id="3" name="2 Metin kutusu"/>
          <p:cNvSpPr txBox="1"/>
          <p:nvPr userDrawn="1"/>
        </p:nvSpPr>
        <p:spPr>
          <a:xfrm>
            <a:off x="0" y="6581775"/>
            <a:ext cx="9144000" cy="276225"/>
          </a:xfrm>
          <a:prstGeom prst="rect">
            <a:avLst/>
          </a:prstGeom>
          <a:solidFill>
            <a:srgbClr val="0033CC"/>
          </a:solidFill>
        </p:spPr>
        <p:txBody>
          <a:bodyPr>
            <a:spAutoFit/>
          </a:bodyPr>
          <a:lstStyle/>
          <a:p>
            <a:pPr algn="ctr">
              <a:defRPr/>
            </a:pPr>
            <a:r>
              <a:rPr lang="tr-TR" sz="1200" dirty="0">
                <a:solidFill>
                  <a:prstClr val="white"/>
                </a:solidFill>
              </a:rPr>
              <a:t>Çevresel Etki Değerlendirmesi, İzin ve Denetim Genel Müdürlüğü</a:t>
            </a:r>
          </a:p>
        </p:txBody>
      </p:sp>
      <p:sp>
        <p:nvSpPr>
          <p:cNvPr id="4" name="Rectangle 2"/>
          <p:cNvSpPr>
            <a:spLocks noGrp="1" noChangeArrowheads="1"/>
          </p:cNvSpPr>
          <p:nvPr>
            <p:ph type="title"/>
          </p:nvPr>
        </p:nvSpPr>
        <p:spPr bwMode="auto">
          <a:xfrm>
            <a:off x="1142976" y="214290"/>
            <a:ext cx="7858180" cy="714375"/>
          </a:xfrm>
          <a:prstGeom prst="rect">
            <a:avLst/>
          </a:prstGeom>
          <a:noFill/>
          <a:ln w="9525">
            <a:noFill/>
            <a:miter lim="800000"/>
            <a:headEnd/>
            <a:tailEnd/>
          </a:ln>
        </p:spPr>
        <p:txBody>
          <a:bodyPr/>
          <a:lstStyle/>
          <a:p>
            <a:pPr lvl="0"/>
            <a:endParaRPr lang="tr-TR" dirty="0" smtClean="0"/>
          </a:p>
        </p:txBody>
      </p:sp>
      <p:sp>
        <p:nvSpPr>
          <p:cNvPr id="5" name="Rectangle 6"/>
          <p:cNvSpPr>
            <a:spLocks noGrp="1" noChangeArrowheads="1"/>
          </p:cNvSpPr>
          <p:nvPr>
            <p:ph type="sldNum" sz="quarter" idx="10"/>
          </p:nvPr>
        </p:nvSpPr>
        <p:spPr>
          <a:xfrm>
            <a:off x="8072438" y="6572250"/>
            <a:ext cx="714375" cy="285750"/>
          </a:xfrm>
        </p:spPr>
        <p:txBody>
          <a:bodyPr/>
          <a:lstStyle>
            <a:lvl1pPr>
              <a:defRPr sz="1400">
                <a:solidFill>
                  <a:schemeClr val="bg1"/>
                </a:solidFill>
                <a:latin typeface="Arial" charset="0"/>
              </a:defRPr>
            </a:lvl1pPr>
          </a:lstStyle>
          <a:p>
            <a:pPr>
              <a:defRPr/>
            </a:pPr>
            <a:fld id="{63C2BD5E-973B-4C2D-BF22-255A1789F0F7}" type="slidenum">
              <a:rPr lang="tr-TR">
                <a:solidFill>
                  <a:prstClr val="white"/>
                </a:solidFill>
              </a:rPr>
              <a:pPr>
                <a:defRPr/>
              </a:pPr>
              <a:t>‹#›</a:t>
            </a:fld>
            <a:endParaRPr lang="tr-TR" dirty="0">
              <a:solidFill>
                <a:prstClr val="white"/>
              </a:solidFill>
            </a:endParaRPr>
          </a:p>
        </p:txBody>
      </p:sp>
      <p:sp>
        <p:nvSpPr>
          <p:cNvPr id="6" name="Rectangle 4"/>
          <p:cNvSpPr>
            <a:spLocks noGrp="1" noChangeArrowheads="1"/>
          </p:cNvSpPr>
          <p:nvPr>
            <p:ph type="dt" sz="half" idx="11"/>
          </p:nvPr>
        </p:nvSpPr>
        <p:spPr>
          <a:xfrm>
            <a:off x="285750" y="6572250"/>
            <a:ext cx="2000250" cy="285750"/>
          </a:xfrm>
        </p:spPr>
        <p:txBody>
          <a:bodyPr/>
          <a:lstStyle>
            <a:lvl1pPr>
              <a:defRPr sz="1200" b="0">
                <a:solidFill>
                  <a:schemeClr val="bg1"/>
                </a:solidFill>
                <a:latin typeface="Arial" charset="0"/>
              </a:defRPr>
            </a:lvl1pPr>
          </a:lstStyle>
          <a:p>
            <a:pPr>
              <a:defRPr/>
            </a:pPr>
            <a:fld id="{BCBD101B-EA5D-4B2F-9617-BD0A603030AC}" type="datetime1">
              <a:rPr lang="tr-TR">
                <a:solidFill>
                  <a:prstClr val="white"/>
                </a:solidFill>
              </a:rPr>
              <a:pPr>
                <a:defRPr/>
              </a:pPr>
              <a:t>21.10.2019</a:t>
            </a:fld>
            <a:endParaRPr lang="tr-TR" dirty="0">
              <a:solidFill>
                <a:prstClr val="white"/>
              </a:solidFill>
            </a:endParaRPr>
          </a:p>
        </p:txBody>
      </p:sp>
    </p:spTree>
    <p:extLst>
      <p:ext uri="{BB962C8B-B14F-4D97-AF65-F5344CB8AC3E}">
        <p14:creationId xmlns:p14="http://schemas.microsoft.com/office/powerpoint/2010/main" val="320088751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4"/>
          <p:cNvSpPr>
            <a:spLocks noGrp="1"/>
          </p:cNvSpPr>
          <p:nvPr>
            <p:ph type="dt" sz="half" idx="10"/>
          </p:nvPr>
        </p:nvSpPr>
        <p:spPr/>
        <p:txBody>
          <a:bodyPr/>
          <a:lstStyle/>
          <a:p>
            <a:pPr>
              <a:defRPr/>
            </a:pPr>
            <a:fld id="{DBF13F19-0509-4595-9E74-2224AFF4FB0E}" type="datetime1">
              <a:rPr lang="tr-TR" smtClean="0">
                <a:solidFill>
                  <a:srgbClr val="000000">
                    <a:tint val="75000"/>
                  </a:srgbClr>
                </a:solidFill>
              </a:rPr>
              <a:pPr>
                <a:defRPr/>
              </a:pPr>
              <a:t>21.10.2019</a:t>
            </a:fld>
            <a:endParaRPr lang="tr-TR">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tr-TR">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76C6471D-2E81-4EEC-BE78-FEA690BC9C2E}"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625188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Date Placeholder 6"/>
          <p:cNvSpPr>
            <a:spLocks noGrp="1"/>
          </p:cNvSpPr>
          <p:nvPr>
            <p:ph type="dt" sz="half" idx="10"/>
          </p:nvPr>
        </p:nvSpPr>
        <p:spPr/>
        <p:txBody>
          <a:bodyPr/>
          <a:lstStyle/>
          <a:p>
            <a:pPr>
              <a:defRPr/>
            </a:pPr>
            <a:fld id="{D84B0F94-96C7-4465-AE23-26D33E0BD440}" type="datetime1">
              <a:rPr lang="tr-TR" smtClean="0">
                <a:solidFill>
                  <a:srgbClr val="000000">
                    <a:tint val="75000"/>
                  </a:srgbClr>
                </a:solidFill>
              </a:rPr>
              <a:pPr>
                <a:defRPr/>
              </a:pPr>
              <a:t>21.10.2019</a:t>
            </a:fld>
            <a:endParaRPr lang="tr-TR">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tr-TR">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2FE420D2-CDCC-43B8-ACA6-7AE9D10C917A}"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640741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pPr>
              <a:defRPr/>
            </a:pPr>
            <a:fld id="{46CA70CF-8A64-4213-845B-34412D148047}" type="datetime1">
              <a:rPr lang="tr-TR" smtClean="0">
                <a:solidFill>
                  <a:srgbClr val="000000">
                    <a:tint val="75000"/>
                  </a:srgbClr>
                </a:solidFill>
              </a:rPr>
              <a:pPr>
                <a:defRPr/>
              </a:pPr>
              <a:t>21.10.2019</a:t>
            </a:fld>
            <a:endParaRPr lang="tr-TR">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tr-TR">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4799A802-054A-4770-A089-EA5244507F88}"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139134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B249848-A87D-4645-9F8C-3919B3038F01}" type="datetime1">
              <a:rPr lang="tr-TR" smtClean="0">
                <a:solidFill>
                  <a:srgbClr val="000000">
                    <a:tint val="75000"/>
                  </a:srgbClr>
                </a:solidFill>
              </a:rPr>
              <a:pPr>
                <a:defRPr/>
              </a:pPr>
              <a:t>21.10.2019</a:t>
            </a:fld>
            <a:endParaRPr lang="tr-TR">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tr-TR">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B3D30570-9279-4C8F-BB56-A4C85FA5B107}"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2839880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pPr>
              <a:defRPr/>
            </a:pPr>
            <a:fld id="{7C7AAE63-EB83-401A-B944-DD73F01654FB}" type="datetime1">
              <a:rPr lang="tr-TR" smtClean="0">
                <a:solidFill>
                  <a:srgbClr val="000000">
                    <a:tint val="75000"/>
                  </a:srgbClr>
                </a:solidFill>
              </a:rPr>
              <a:pPr>
                <a:defRPr/>
              </a:pPr>
              <a:t>21.10.2019</a:t>
            </a:fld>
            <a:endParaRPr lang="tr-TR">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tr-TR">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E85E8BE8-B646-4842-8985-5B1952AD7823}" type="slidenum">
              <a:rPr lang="tr-TR" smtClean="0">
                <a:solidFill>
                  <a:srgbClr val="000000">
                    <a:tint val="75000"/>
                  </a:srgbClr>
                </a:solidFill>
              </a:rPr>
              <a:pPr>
                <a:defRPr/>
              </a:pPr>
              <a:t>‹#›</a:t>
            </a:fld>
            <a:endParaRPr lang="tr-TR">
              <a:solidFill>
                <a:srgbClr val="000000">
                  <a:tint val="75000"/>
                </a:srgbClr>
              </a:solidFill>
            </a:endParaRPr>
          </a:p>
        </p:txBody>
      </p:sp>
    </p:spTree>
    <p:extLst>
      <p:ext uri="{BB962C8B-B14F-4D97-AF65-F5344CB8AC3E}">
        <p14:creationId xmlns:p14="http://schemas.microsoft.com/office/powerpoint/2010/main" val="327033249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4.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5.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6AE4EB16-B0A7-484D-9013-678FEB9601FC}" type="datetime1">
              <a:rPr lang="tr-TR" smtClean="0"/>
              <a:pPr>
                <a:defRPr/>
              </a:pPr>
              <a:t>21.10.2019</a:t>
            </a:fld>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tr-TR"/>
          </a:p>
        </p:txBody>
      </p:sp>
      <p:grpSp>
        <p:nvGrpSpPr>
          <p:cNvPr id="1028" name="Group 32"/>
          <p:cNvGrpSpPr>
            <a:grpSpLocks/>
          </p:cNvGrpSpPr>
          <p:nvPr/>
        </p:nvGrpSpPr>
        <p:grpSpPr bwMode="auto">
          <a:xfrm>
            <a:off x="0" y="0"/>
            <a:ext cx="9144000" cy="6858000"/>
            <a:chOff x="0" y="0"/>
            <a:chExt cx="9144001" cy="6858000"/>
          </a:xfrm>
        </p:grpSpPr>
        <p:sp>
          <p:nvSpPr>
            <p:cNvPr id="8" name="Rectangle 7"/>
            <p:cNvSpPr/>
            <p:nvPr userDrawn="1"/>
          </p:nvSpPr>
          <p:spPr>
            <a:xfrm>
              <a:off x="0" y="0"/>
              <a:ext cx="9144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9"/>
            <p:cNvSpPr>
              <a:spLocks/>
            </p:cNvSpPr>
            <p:nvPr userDrawn="1"/>
          </p:nvSpPr>
          <p:spPr bwMode="auto">
            <a:xfrm>
              <a:off x="7543801" y="0"/>
              <a:ext cx="1600200"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a:lstStyle/>
            <a:p>
              <a:pPr>
                <a:defRPr/>
              </a:pPr>
              <a:endParaRPr lang="en-US"/>
            </a:p>
          </p:txBody>
        </p:sp>
        <p:sp>
          <p:nvSpPr>
            <p:cNvPr id="11" name="Freeform 10"/>
            <p:cNvSpPr>
              <a:spLocks/>
            </p:cNvSpPr>
            <p:nvPr userDrawn="1"/>
          </p:nvSpPr>
          <p:spPr bwMode="auto">
            <a:xfrm>
              <a:off x="3733800" y="5715000"/>
              <a:ext cx="5029201"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a:lstStyle/>
            <a:p>
              <a:pPr>
                <a:defRPr/>
              </a:pPr>
              <a:endParaRPr lang="en-US"/>
            </a:p>
          </p:txBody>
        </p:sp>
      </p:gr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48312320-7A05-46FB-93A2-25D942AE0CDE}" type="slidenum">
              <a:rPr lang="tr-TR"/>
              <a:pPr>
                <a:defRPr/>
              </a:pPr>
              <a:t>‹#›</a:t>
            </a:fld>
            <a:endParaRPr lang="tr-TR"/>
          </a:p>
        </p:txBody>
      </p:sp>
      <p:sp>
        <p:nvSpPr>
          <p:cNvPr id="103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endParaRPr lang="en-US" smtClean="0"/>
          </a:p>
        </p:txBody>
      </p:sp>
      <p:sp>
        <p:nvSpPr>
          <p:cNvPr id="103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grpSp>
        <p:nvGrpSpPr>
          <p:cNvPr id="1032" name="Group 11"/>
          <p:cNvGrpSpPr>
            <a:grpSpLocks/>
          </p:cNvGrpSpPr>
          <p:nvPr/>
        </p:nvGrpSpPr>
        <p:grpSpPr bwMode="auto">
          <a:xfrm>
            <a:off x="0" y="2854325"/>
            <a:ext cx="3581400" cy="4003675"/>
            <a:chOff x="0" y="2533588"/>
            <a:chExt cx="8022336" cy="8966516"/>
          </a:xfrm>
        </p:grpSpPr>
        <p:sp>
          <p:nvSpPr>
            <p:cNvPr id="13" name="Freeform 7"/>
            <p:cNvSpPr>
              <a:spLocks/>
            </p:cNvSpPr>
            <p:nvPr userDrawn="1"/>
          </p:nvSpPr>
          <p:spPr bwMode="auto">
            <a:xfrm>
              <a:off x="0" y="2533588"/>
              <a:ext cx="4128517" cy="2513612"/>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a:lstStyle/>
            <a:p>
              <a:pPr>
                <a:defRPr/>
              </a:pPr>
              <a:endParaRPr lang="en-US"/>
            </a:p>
          </p:txBody>
        </p:sp>
        <p:sp>
          <p:nvSpPr>
            <p:cNvPr id="14" name="Freeform 8"/>
            <p:cNvSpPr>
              <a:spLocks/>
            </p:cNvSpPr>
            <p:nvPr userDrawn="1"/>
          </p:nvSpPr>
          <p:spPr bwMode="auto">
            <a:xfrm>
              <a:off x="0" y="4979648"/>
              <a:ext cx="3182621" cy="6520456"/>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a:lstStyle/>
            <a:p>
              <a:pPr>
                <a:defRPr/>
              </a:pPr>
              <a:endParaRPr lang="en-US"/>
            </a:p>
          </p:txBody>
        </p:sp>
        <p:sp>
          <p:nvSpPr>
            <p:cNvPr id="15" name="Freeform 9"/>
            <p:cNvSpPr>
              <a:spLocks/>
            </p:cNvSpPr>
            <p:nvPr userDrawn="1"/>
          </p:nvSpPr>
          <p:spPr bwMode="auto">
            <a:xfrm>
              <a:off x="0" y="3372643"/>
              <a:ext cx="2894584" cy="2154524"/>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a:lstStyle/>
            <a:p>
              <a:pPr>
                <a:defRPr/>
              </a:pPr>
              <a:endParaRPr lang="en-US"/>
            </a:p>
          </p:txBody>
        </p:sp>
        <p:sp>
          <p:nvSpPr>
            <p:cNvPr id="16" name="Freeform 10"/>
            <p:cNvSpPr>
              <a:spLocks/>
            </p:cNvSpPr>
            <p:nvPr userDrawn="1"/>
          </p:nvSpPr>
          <p:spPr bwMode="auto">
            <a:xfrm>
              <a:off x="1504189" y="5587609"/>
              <a:ext cx="6518147" cy="5912495"/>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a:lstStyle/>
            <a:p>
              <a:pPr>
                <a:defRPr/>
              </a:pPr>
              <a:endParaRPr lang="en-US"/>
            </a:p>
          </p:txBody>
        </p:sp>
        <p:sp>
          <p:nvSpPr>
            <p:cNvPr id="17" name="Freeform 11"/>
            <p:cNvSpPr>
              <a:spLocks/>
            </p:cNvSpPr>
            <p:nvPr userDrawn="1"/>
          </p:nvSpPr>
          <p:spPr bwMode="auto">
            <a:xfrm>
              <a:off x="1155701" y="5800928"/>
              <a:ext cx="3420872" cy="5699176"/>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8071" r:id="rId1"/>
  </p:sldLayoutIdLst>
  <p:hf hdr="0" ftr="0"/>
  <p:txStyles>
    <p:titleStyle>
      <a:lvl1pPr algn="l" rtl="0" fontAlgn="base">
        <a:spcBef>
          <a:spcPct val="0"/>
        </a:spcBef>
        <a:spcAft>
          <a:spcPct val="0"/>
        </a:spcAft>
        <a:defRPr sz="4000" kern="1200">
          <a:solidFill>
            <a:srgbClr val="0076A3"/>
          </a:solidFill>
          <a:latin typeface="+mj-lt"/>
          <a:ea typeface="+mj-ea"/>
          <a:cs typeface="+mj-cs"/>
        </a:defRPr>
      </a:lvl1pPr>
      <a:lvl2pPr algn="l" rtl="0" fontAlgn="base">
        <a:spcBef>
          <a:spcPct val="0"/>
        </a:spcBef>
        <a:spcAft>
          <a:spcPct val="0"/>
        </a:spcAft>
        <a:defRPr sz="4000">
          <a:solidFill>
            <a:srgbClr val="0076A3"/>
          </a:solidFill>
          <a:latin typeface="Calibri" pitchFamily="34" charset="0"/>
        </a:defRPr>
      </a:lvl2pPr>
      <a:lvl3pPr algn="l" rtl="0" fontAlgn="base">
        <a:spcBef>
          <a:spcPct val="0"/>
        </a:spcBef>
        <a:spcAft>
          <a:spcPct val="0"/>
        </a:spcAft>
        <a:defRPr sz="4000">
          <a:solidFill>
            <a:srgbClr val="0076A3"/>
          </a:solidFill>
          <a:latin typeface="Calibri" pitchFamily="34" charset="0"/>
        </a:defRPr>
      </a:lvl3pPr>
      <a:lvl4pPr algn="l" rtl="0" fontAlgn="base">
        <a:spcBef>
          <a:spcPct val="0"/>
        </a:spcBef>
        <a:spcAft>
          <a:spcPct val="0"/>
        </a:spcAft>
        <a:defRPr sz="4000">
          <a:solidFill>
            <a:srgbClr val="0076A3"/>
          </a:solidFill>
          <a:latin typeface="Calibri" pitchFamily="34" charset="0"/>
        </a:defRPr>
      </a:lvl4pPr>
      <a:lvl5pPr algn="l" rtl="0" fontAlgn="base">
        <a:spcBef>
          <a:spcPct val="0"/>
        </a:spcBef>
        <a:spcAft>
          <a:spcPct val="0"/>
        </a:spcAft>
        <a:defRPr sz="4000">
          <a:solidFill>
            <a:srgbClr val="0076A3"/>
          </a:solidFill>
          <a:latin typeface="Calibri" pitchFamily="34" charset="0"/>
        </a:defRPr>
      </a:lvl5pPr>
      <a:lvl6pPr marL="457200" algn="l" rtl="0" fontAlgn="base">
        <a:spcBef>
          <a:spcPct val="0"/>
        </a:spcBef>
        <a:spcAft>
          <a:spcPct val="0"/>
        </a:spcAft>
        <a:defRPr sz="4000">
          <a:solidFill>
            <a:srgbClr val="0076A3"/>
          </a:solidFill>
          <a:latin typeface="Calibri" pitchFamily="34" charset="0"/>
        </a:defRPr>
      </a:lvl6pPr>
      <a:lvl7pPr marL="914400" algn="l" rtl="0" fontAlgn="base">
        <a:spcBef>
          <a:spcPct val="0"/>
        </a:spcBef>
        <a:spcAft>
          <a:spcPct val="0"/>
        </a:spcAft>
        <a:defRPr sz="4000">
          <a:solidFill>
            <a:srgbClr val="0076A3"/>
          </a:solidFill>
          <a:latin typeface="Calibri" pitchFamily="34" charset="0"/>
        </a:defRPr>
      </a:lvl7pPr>
      <a:lvl8pPr marL="1371600" algn="l" rtl="0" fontAlgn="base">
        <a:spcBef>
          <a:spcPct val="0"/>
        </a:spcBef>
        <a:spcAft>
          <a:spcPct val="0"/>
        </a:spcAft>
        <a:defRPr sz="4000">
          <a:solidFill>
            <a:srgbClr val="0076A3"/>
          </a:solidFill>
          <a:latin typeface="Calibri" pitchFamily="34" charset="0"/>
        </a:defRPr>
      </a:lvl8pPr>
      <a:lvl9pPr marL="1828800" algn="l" rtl="0" fontAlgn="base">
        <a:spcBef>
          <a:spcPct val="0"/>
        </a:spcBef>
        <a:spcAft>
          <a:spcPct val="0"/>
        </a:spcAft>
        <a:defRPr sz="4000">
          <a:solidFill>
            <a:srgbClr val="0076A3"/>
          </a:solidFill>
          <a:latin typeface="Calibri" pitchFamily="34" charset="0"/>
        </a:defRPr>
      </a:lvl9pPr>
    </p:titleStyle>
    <p:bodyStyle>
      <a:lvl1pPr marL="342900" indent="-342900" algn="l" rtl="0" fontAlgn="base">
        <a:spcBef>
          <a:spcPct val="20000"/>
        </a:spcBef>
        <a:spcAft>
          <a:spcPct val="0"/>
        </a:spcAft>
        <a:buFont typeface="Arial" charset="0"/>
        <a:buChar char="•"/>
        <a:defRPr sz="2400" kern="1200">
          <a:solidFill>
            <a:srgbClr val="0B5395"/>
          </a:solidFill>
          <a:latin typeface="+mn-lt"/>
          <a:ea typeface="+mn-ea"/>
          <a:cs typeface="+mn-cs"/>
        </a:defRPr>
      </a:lvl1pPr>
      <a:lvl2pPr marL="742950" indent="-285750" algn="l" rtl="0" fontAlgn="base">
        <a:spcBef>
          <a:spcPct val="20000"/>
        </a:spcBef>
        <a:spcAft>
          <a:spcPct val="0"/>
        </a:spcAft>
        <a:buFont typeface="Arial" charset="0"/>
        <a:buChar char="–"/>
        <a:defRPr sz="2000" kern="1200">
          <a:solidFill>
            <a:srgbClr val="0B5395"/>
          </a:solidFill>
          <a:latin typeface="+mn-lt"/>
          <a:ea typeface="+mn-ea"/>
          <a:cs typeface="+mn-cs"/>
        </a:defRPr>
      </a:lvl2pPr>
      <a:lvl3pPr marL="1143000" indent="-228600" algn="l" rtl="0" fontAlgn="base">
        <a:spcBef>
          <a:spcPct val="20000"/>
        </a:spcBef>
        <a:spcAft>
          <a:spcPct val="0"/>
        </a:spcAft>
        <a:buFont typeface="Arial" charset="0"/>
        <a:buChar char="•"/>
        <a:defRPr kern="1200">
          <a:solidFill>
            <a:srgbClr val="0B5395"/>
          </a:solidFill>
          <a:latin typeface="+mn-lt"/>
          <a:ea typeface="+mn-ea"/>
          <a:cs typeface="+mn-cs"/>
        </a:defRPr>
      </a:lvl3pPr>
      <a:lvl4pPr marL="1600200" indent="-228600" algn="l" rtl="0" fontAlgn="base">
        <a:spcBef>
          <a:spcPct val="20000"/>
        </a:spcBef>
        <a:spcAft>
          <a:spcPct val="0"/>
        </a:spcAft>
        <a:buFont typeface="Arial" charset="0"/>
        <a:buChar char="–"/>
        <a:defRPr sz="1600" kern="1200">
          <a:solidFill>
            <a:srgbClr val="0B5395"/>
          </a:solidFill>
          <a:latin typeface="+mn-lt"/>
          <a:ea typeface="+mn-ea"/>
          <a:cs typeface="+mn-cs"/>
        </a:defRPr>
      </a:lvl4pPr>
      <a:lvl5pPr marL="2057400" indent="-228600" algn="l" rtl="0" fontAlgn="base">
        <a:spcBef>
          <a:spcPct val="20000"/>
        </a:spcBef>
        <a:spcAft>
          <a:spcPct val="0"/>
        </a:spcAft>
        <a:buFont typeface="Arial" charset="0"/>
        <a:buChar char="»"/>
        <a:defRPr sz="1600" kern="1200">
          <a:solidFill>
            <a:srgbClr val="0B539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439EB84-A940-46E2-9FA7-4D00A9077DB6}" type="datetime1">
              <a:rPr lang="tr-TR" smtClean="0">
                <a:solidFill>
                  <a:srgbClr val="000000">
                    <a:tint val="75000"/>
                  </a:srgbClr>
                </a:solidFill>
              </a:rPr>
              <a:pPr>
                <a:defRPr/>
              </a:pPr>
              <a:t>21.10.2019</a:t>
            </a:fld>
            <a:endParaRPr lang="tr-TR">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tr-TR">
              <a:solidFill>
                <a:srgbClr val="000000">
                  <a:tint val="75000"/>
                </a:srgbClr>
              </a:solidFill>
            </a:endParaRPr>
          </a:p>
        </p:txBody>
      </p:sp>
      <p:grpSp>
        <p:nvGrpSpPr>
          <p:cNvPr id="7" name="Group 32"/>
          <p:cNvGrpSpPr/>
          <p:nvPr/>
        </p:nvGrpSpPr>
        <p:grpSpPr>
          <a:xfrm>
            <a:off x="0" y="0"/>
            <a:ext cx="9144001" cy="6858000"/>
            <a:chOff x="0" y="0"/>
            <a:chExt cx="9144001" cy="6858000"/>
          </a:xfrm>
        </p:grpSpPr>
        <p:sp>
          <p:nvSpPr>
            <p:cNvPr id="8" name="Rectangle 7"/>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a:spLocks/>
            </p:cNvSpPr>
            <p:nvPr userDrawn="1"/>
          </p:nvSpPr>
          <p:spPr bwMode="auto">
            <a:xfrm>
              <a:off x="7543800" y="0"/>
              <a:ext cx="1600201"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Freeform 10"/>
            <p:cNvSpPr>
              <a:spLocks/>
            </p:cNvSpPr>
            <p:nvPr userDrawn="1"/>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2881B87-7EBD-4308-A15D-16FF8032B299}" type="slidenum">
              <a:rPr lang="tr-TR" smtClean="0">
                <a:solidFill>
                  <a:srgbClr val="000000">
                    <a:tint val="75000"/>
                  </a:srgbClr>
                </a:solidFill>
              </a:rPr>
              <a:pPr>
                <a:defRPr/>
              </a:pPr>
              <a:t>‹#›</a:t>
            </a:fld>
            <a:endParaRPr lang="tr-TR">
              <a:solidFill>
                <a:srgbClr val="000000">
                  <a:tint val="75000"/>
                </a:srgbClr>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grpSp>
        <p:nvGrpSpPr>
          <p:cNvPr id="9" name="Group 11"/>
          <p:cNvGrpSpPr/>
          <p:nvPr/>
        </p:nvGrpSpPr>
        <p:grpSpPr>
          <a:xfrm>
            <a:off x="0" y="2855091"/>
            <a:ext cx="3581400" cy="4002909"/>
            <a:chOff x="0" y="2533588"/>
            <a:chExt cx="8022336" cy="8966516"/>
          </a:xfrm>
        </p:grpSpPr>
        <p:sp>
          <p:nvSpPr>
            <p:cNvPr id="13" name="Freeform 7"/>
            <p:cNvSpPr>
              <a:spLocks/>
            </p:cNvSpPr>
            <p:nvPr userDrawn="1"/>
          </p:nvSpPr>
          <p:spPr bwMode="auto">
            <a:xfrm>
              <a:off x="0" y="2533588"/>
              <a:ext cx="4127500" cy="2514599"/>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Freeform 8"/>
            <p:cNvSpPr>
              <a:spLocks/>
            </p:cNvSpPr>
            <p:nvPr userDrawn="1"/>
          </p:nvSpPr>
          <p:spPr bwMode="auto">
            <a:xfrm>
              <a:off x="0" y="4980432"/>
              <a:ext cx="3184026" cy="6519672"/>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Freeform 9"/>
            <p:cNvSpPr>
              <a:spLocks/>
            </p:cNvSpPr>
            <p:nvPr userDrawn="1"/>
          </p:nvSpPr>
          <p:spPr bwMode="auto">
            <a:xfrm>
              <a:off x="0" y="3371787"/>
              <a:ext cx="2895599" cy="2154237"/>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Freeform 10"/>
            <p:cNvSpPr>
              <a:spLocks/>
            </p:cNvSpPr>
            <p:nvPr userDrawn="1"/>
          </p:nvSpPr>
          <p:spPr bwMode="auto">
            <a:xfrm>
              <a:off x="1502664" y="5586916"/>
              <a:ext cx="6519672" cy="5913188"/>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1"/>
            <p:cNvSpPr>
              <a:spLocks/>
            </p:cNvSpPr>
            <p:nvPr userDrawn="1"/>
          </p:nvSpPr>
          <p:spPr bwMode="auto">
            <a:xfrm>
              <a:off x="1155002" y="5801712"/>
              <a:ext cx="3420932" cy="5698392"/>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Tree>
    <p:extLst>
      <p:ext uri="{BB962C8B-B14F-4D97-AF65-F5344CB8AC3E}">
        <p14:creationId xmlns:p14="http://schemas.microsoft.com/office/powerpoint/2010/main" val="1095551254"/>
      </p:ext>
    </p:extLst>
  </p:cSld>
  <p:clrMap bg1="lt1" tx1="dk1" bg2="lt2" tx2="dk2" accent1="accent1" accent2="accent2" accent3="accent3" accent4="accent4" accent5="accent5" accent6="accent6" hlink="hlink" folHlink="folHlink"/>
  <p:sldLayoutIdLst>
    <p:sldLayoutId id="2147488333" r:id="rId1"/>
    <p:sldLayoutId id="2147488334" r:id="rId2"/>
    <p:sldLayoutId id="2147488335" r:id="rId3"/>
    <p:sldLayoutId id="2147488336" r:id="rId4"/>
    <p:sldLayoutId id="2147488337" r:id="rId5"/>
    <p:sldLayoutId id="2147488338" r:id="rId6"/>
    <p:sldLayoutId id="2147488339" r:id="rId7"/>
    <p:sldLayoutId id="2147488340" r:id="rId8"/>
    <p:sldLayoutId id="2147488341" r:id="rId9"/>
    <p:sldLayoutId id="2147488342" r:id="rId10"/>
    <p:sldLayoutId id="2147488343" r:id="rId11"/>
    <p:sldLayoutId id="2147488344" r:id="rId12"/>
    <p:sldLayoutId id="2147488408" r:id="rId13"/>
    <p:sldLayoutId id="2147488409" r:id="rId14"/>
  </p:sldLayoutIdLst>
  <p:hf hdr="0" ftr="0"/>
  <p:txStyles>
    <p:titleStyle>
      <a:lvl1pPr algn="l" defTabSz="914400" rtl="0" eaLnBrk="1" latinLnBrk="0" hangingPunct="1">
        <a:spcBef>
          <a:spcPct val="0"/>
        </a:spcBef>
        <a:buNone/>
        <a:defRPr sz="4000" kern="1200">
          <a:solidFill>
            <a:schemeClr val="accent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6AE4EB16-B0A7-484D-9013-678FEB9601FC}" type="datetime1">
              <a:rPr lang="tr-TR">
                <a:solidFill>
                  <a:srgbClr val="000000">
                    <a:tint val="75000"/>
                  </a:srgbClr>
                </a:solidFill>
              </a:rPr>
              <a:pPr>
                <a:defRPr/>
              </a:pPr>
              <a:t>21.10.2019</a:t>
            </a:fld>
            <a:endParaRPr lang="tr-TR">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tr-TR">
              <a:solidFill>
                <a:srgbClr val="000000">
                  <a:tint val="75000"/>
                </a:srgbClr>
              </a:solidFill>
            </a:endParaRPr>
          </a:p>
        </p:txBody>
      </p:sp>
      <p:grpSp>
        <p:nvGrpSpPr>
          <p:cNvPr id="1028" name="Group 32"/>
          <p:cNvGrpSpPr>
            <a:grpSpLocks/>
          </p:cNvGrpSpPr>
          <p:nvPr/>
        </p:nvGrpSpPr>
        <p:grpSpPr bwMode="auto">
          <a:xfrm>
            <a:off x="0" y="0"/>
            <a:ext cx="9144000" cy="6858000"/>
            <a:chOff x="0" y="0"/>
            <a:chExt cx="9144001" cy="6858000"/>
          </a:xfrm>
        </p:grpSpPr>
        <p:sp>
          <p:nvSpPr>
            <p:cNvPr id="8" name="Rectangle 7"/>
            <p:cNvSpPr/>
            <p:nvPr userDrawn="1"/>
          </p:nvSpPr>
          <p:spPr>
            <a:xfrm>
              <a:off x="0" y="0"/>
              <a:ext cx="9144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Freeform 9"/>
            <p:cNvSpPr>
              <a:spLocks/>
            </p:cNvSpPr>
            <p:nvPr userDrawn="1"/>
          </p:nvSpPr>
          <p:spPr bwMode="auto">
            <a:xfrm>
              <a:off x="7543801" y="0"/>
              <a:ext cx="1600200"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a:lstStyle/>
            <a:p>
              <a:pPr>
                <a:defRPr/>
              </a:pPr>
              <a:endParaRPr lang="en-US">
                <a:solidFill>
                  <a:srgbClr val="000000"/>
                </a:solidFill>
              </a:endParaRPr>
            </a:p>
          </p:txBody>
        </p:sp>
        <p:sp>
          <p:nvSpPr>
            <p:cNvPr id="11" name="Freeform 10"/>
            <p:cNvSpPr>
              <a:spLocks/>
            </p:cNvSpPr>
            <p:nvPr userDrawn="1"/>
          </p:nvSpPr>
          <p:spPr bwMode="auto">
            <a:xfrm>
              <a:off x="3733800" y="5715000"/>
              <a:ext cx="5029201"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a:lstStyle/>
            <a:p>
              <a:pPr>
                <a:defRPr/>
              </a:pPr>
              <a:endParaRPr lang="en-US">
                <a:solidFill>
                  <a:srgbClr val="000000"/>
                </a:solidFill>
              </a:endParaRPr>
            </a:p>
          </p:txBody>
        </p:sp>
      </p:gr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48312320-7A05-46FB-93A2-25D942AE0CDE}" type="slidenum">
              <a:rPr lang="tr-TR">
                <a:solidFill>
                  <a:srgbClr val="000000">
                    <a:tint val="75000"/>
                  </a:srgbClr>
                </a:solidFill>
              </a:rPr>
              <a:pPr>
                <a:defRPr/>
              </a:pPr>
              <a:t>‹#›</a:t>
            </a:fld>
            <a:endParaRPr lang="tr-TR">
              <a:solidFill>
                <a:srgbClr val="000000">
                  <a:tint val="75000"/>
                </a:srgbClr>
              </a:solidFill>
            </a:endParaRPr>
          </a:p>
        </p:txBody>
      </p:sp>
      <p:sp>
        <p:nvSpPr>
          <p:cNvPr id="103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endParaRPr lang="en-US" smtClean="0"/>
          </a:p>
        </p:txBody>
      </p:sp>
      <p:sp>
        <p:nvSpPr>
          <p:cNvPr id="103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grpSp>
        <p:nvGrpSpPr>
          <p:cNvPr id="1032" name="Group 11"/>
          <p:cNvGrpSpPr>
            <a:grpSpLocks/>
          </p:cNvGrpSpPr>
          <p:nvPr/>
        </p:nvGrpSpPr>
        <p:grpSpPr bwMode="auto">
          <a:xfrm>
            <a:off x="0" y="2854325"/>
            <a:ext cx="3581400" cy="4003675"/>
            <a:chOff x="0" y="2533588"/>
            <a:chExt cx="8022336" cy="8966516"/>
          </a:xfrm>
        </p:grpSpPr>
        <p:sp>
          <p:nvSpPr>
            <p:cNvPr id="13" name="Freeform 7"/>
            <p:cNvSpPr>
              <a:spLocks/>
            </p:cNvSpPr>
            <p:nvPr userDrawn="1"/>
          </p:nvSpPr>
          <p:spPr bwMode="auto">
            <a:xfrm>
              <a:off x="0" y="2533588"/>
              <a:ext cx="4128517" cy="2513612"/>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a:lstStyle/>
            <a:p>
              <a:pPr>
                <a:defRPr/>
              </a:pPr>
              <a:endParaRPr lang="en-US">
                <a:solidFill>
                  <a:srgbClr val="000000"/>
                </a:solidFill>
              </a:endParaRPr>
            </a:p>
          </p:txBody>
        </p:sp>
        <p:sp>
          <p:nvSpPr>
            <p:cNvPr id="14" name="Freeform 8"/>
            <p:cNvSpPr>
              <a:spLocks/>
            </p:cNvSpPr>
            <p:nvPr userDrawn="1"/>
          </p:nvSpPr>
          <p:spPr bwMode="auto">
            <a:xfrm>
              <a:off x="0" y="4979648"/>
              <a:ext cx="3182621" cy="6520456"/>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a:lstStyle/>
            <a:p>
              <a:pPr>
                <a:defRPr/>
              </a:pPr>
              <a:endParaRPr lang="en-US">
                <a:solidFill>
                  <a:srgbClr val="000000"/>
                </a:solidFill>
              </a:endParaRPr>
            </a:p>
          </p:txBody>
        </p:sp>
        <p:sp>
          <p:nvSpPr>
            <p:cNvPr id="15" name="Freeform 9"/>
            <p:cNvSpPr>
              <a:spLocks/>
            </p:cNvSpPr>
            <p:nvPr userDrawn="1"/>
          </p:nvSpPr>
          <p:spPr bwMode="auto">
            <a:xfrm>
              <a:off x="0" y="3372643"/>
              <a:ext cx="2894584" cy="2154524"/>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a:lstStyle/>
            <a:p>
              <a:pPr>
                <a:defRPr/>
              </a:pPr>
              <a:endParaRPr lang="en-US">
                <a:solidFill>
                  <a:srgbClr val="000000"/>
                </a:solidFill>
              </a:endParaRPr>
            </a:p>
          </p:txBody>
        </p:sp>
        <p:sp>
          <p:nvSpPr>
            <p:cNvPr id="16" name="Freeform 10"/>
            <p:cNvSpPr>
              <a:spLocks/>
            </p:cNvSpPr>
            <p:nvPr userDrawn="1"/>
          </p:nvSpPr>
          <p:spPr bwMode="auto">
            <a:xfrm>
              <a:off x="1504189" y="5587609"/>
              <a:ext cx="6518147" cy="5912495"/>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a:lstStyle/>
            <a:p>
              <a:pPr>
                <a:defRPr/>
              </a:pPr>
              <a:endParaRPr lang="en-US">
                <a:solidFill>
                  <a:srgbClr val="000000"/>
                </a:solidFill>
              </a:endParaRPr>
            </a:p>
          </p:txBody>
        </p:sp>
        <p:sp>
          <p:nvSpPr>
            <p:cNvPr id="17" name="Freeform 11"/>
            <p:cNvSpPr>
              <a:spLocks/>
            </p:cNvSpPr>
            <p:nvPr userDrawn="1"/>
          </p:nvSpPr>
          <p:spPr bwMode="auto">
            <a:xfrm>
              <a:off x="1155701" y="5800928"/>
              <a:ext cx="3420872" cy="5699176"/>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a:lstStyle/>
            <a:p>
              <a:pPr>
                <a:defRPr/>
              </a:pPr>
              <a:endParaRPr lang="en-US">
                <a:solidFill>
                  <a:srgbClr val="000000"/>
                </a:solidFill>
              </a:endParaRPr>
            </a:p>
          </p:txBody>
        </p:sp>
      </p:grpSp>
    </p:spTree>
    <p:extLst>
      <p:ext uri="{BB962C8B-B14F-4D97-AF65-F5344CB8AC3E}">
        <p14:creationId xmlns:p14="http://schemas.microsoft.com/office/powerpoint/2010/main" val="3750130838"/>
      </p:ext>
    </p:extLst>
  </p:cSld>
  <p:clrMap bg1="lt1" tx1="dk1" bg2="lt2" tx2="dk2" accent1="accent1" accent2="accent2" accent3="accent3" accent4="accent4" accent5="accent5" accent6="accent6" hlink="hlink" folHlink="folHlink"/>
  <p:sldLayoutIdLst>
    <p:sldLayoutId id="2147488359" r:id="rId1"/>
  </p:sldLayoutIdLst>
  <p:hf hdr="0" ftr="0"/>
  <p:txStyles>
    <p:titleStyle>
      <a:lvl1pPr algn="l" rtl="0" fontAlgn="base">
        <a:spcBef>
          <a:spcPct val="0"/>
        </a:spcBef>
        <a:spcAft>
          <a:spcPct val="0"/>
        </a:spcAft>
        <a:defRPr sz="4000" kern="1200">
          <a:solidFill>
            <a:srgbClr val="0076A3"/>
          </a:solidFill>
          <a:latin typeface="+mj-lt"/>
          <a:ea typeface="+mj-ea"/>
          <a:cs typeface="+mj-cs"/>
        </a:defRPr>
      </a:lvl1pPr>
      <a:lvl2pPr algn="l" rtl="0" fontAlgn="base">
        <a:spcBef>
          <a:spcPct val="0"/>
        </a:spcBef>
        <a:spcAft>
          <a:spcPct val="0"/>
        </a:spcAft>
        <a:defRPr sz="4000">
          <a:solidFill>
            <a:srgbClr val="0076A3"/>
          </a:solidFill>
          <a:latin typeface="Calibri" pitchFamily="34" charset="0"/>
        </a:defRPr>
      </a:lvl2pPr>
      <a:lvl3pPr algn="l" rtl="0" fontAlgn="base">
        <a:spcBef>
          <a:spcPct val="0"/>
        </a:spcBef>
        <a:spcAft>
          <a:spcPct val="0"/>
        </a:spcAft>
        <a:defRPr sz="4000">
          <a:solidFill>
            <a:srgbClr val="0076A3"/>
          </a:solidFill>
          <a:latin typeface="Calibri" pitchFamily="34" charset="0"/>
        </a:defRPr>
      </a:lvl3pPr>
      <a:lvl4pPr algn="l" rtl="0" fontAlgn="base">
        <a:spcBef>
          <a:spcPct val="0"/>
        </a:spcBef>
        <a:spcAft>
          <a:spcPct val="0"/>
        </a:spcAft>
        <a:defRPr sz="4000">
          <a:solidFill>
            <a:srgbClr val="0076A3"/>
          </a:solidFill>
          <a:latin typeface="Calibri" pitchFamily="34" charset="0"/>
        </a:defRPr>
      </a:lvl4pPr>
      <a:lvl5pPr algn="l" rtl="0" fontAlgn="base">
        <a:spcBef>
          <a:spcPct val="0"/>
        </a:spcBef>
        <a:spcAft>
          <a:spcPct val="0"/>
        </a:spcAft>
        <a:defRPr sz="4000">
          <a:solidFill>
            <a:srgbClr val="0076A3"/>
          </a:solidFill>
          <a:latin typeface="Calibri" pitchFamily="34" charset="0"/>
        </a:defRPr>
      </a:lvl5pPr>
      <a:lvl6pPr marL="457200" algn="l" rtl="0" fontAlgn="base">
        <a:spcBef>
          <a:spcPct val="0"/>
        </a:spcBef>
        <a:spcAft>
          <a:spcPct val="0"/>
        </a:spcAft>
        <a:defRPr sz="4000">
          <a:solidFill>
            <a:srgbClr val="0076A3"/>
          </a:solidFill>
          <a:latin typeface="Calibri" pitchFamily="34" charset="0"/>
        </a:defRPr>
      </a:lvl6pPr>
      <a:lvl7pPr marL="914400" algn="l" rtl="0" fontAlgn="base">
        <a:spcBef>
          <a:spcPct val="0"/>
        </a:spcBef>
        <a:spcAft>
          <a:spcPct val="0"/>
        </a:spcAft>
        <a:defRPr sz="4000">
          <a:solidFill>
            <a:srgbClr val="0076A3"/>
          </a:solidFill>
          <a:latin typeface="Calibri" pitchFamily="34" charset="0"/>
        </a:defRPr>
      </a:lvl7pPr>
      <a:lvl8pPr marL="1371600" algn="l" rtl="0" fontAlgn="base">
        <a:spcBef>
          <a:spcPct val="0"/>
        </a:spcBef>
        <a:spcAft>
          <a:spcPct val="0"/>
        </a:spcAft>
        <a:defRPr sz="4000">
          <a:solidFill>
            <a:srgbClr val="0076A3"/>
          </a:solidFill>
          <a:latin typeface="Calibri" pitchFamily="34" charset="0"/>
        </a:defRPr>
      </a:lvl8pPr>
      <a:lvl9pPr marL="1828800" algn="l" rtl="0" fontAlgn="base">
        <a:spcBef>
          <a:spcPct val="0"/>
        </a:spcBef>
        <a:spcAft>
          <a:spcPct val="0"/>
        </a:spcAft>
        <a:defRPr sz="4000">
          <a:solidFill>
            <a:srgbClr val="0076A3"/>
          </a:solidFill>
          <a:latin typeface="Calibri" pitchFamily="34" charset="0"/>
        </a:defRPr>
      </a:lvl9pPr>
    </p:titleStyle>
    <p:bodyStyle>
      <a:lvl1pPr marL="342900" indent="-342900" algn="l" rtl="0" fontAlgn="base">
        <a:spcBef>
          <a:spcPct val="20000"/>
        </a:spcBef>
        <a:spcAft>
          <a:spcPct val="0"/>
        </a:spcAft>
        <a:buFont typeface="Arial" charset="0"/>
        <a:buChar char="•"/>
        <a:defRPr sz="2400" kern="1200">
          <a:solidFill>
            <a:srgbClr val="0B5395"/>
          </a:solidFill>
          <a:latin typeface="+mn-lt"/>
          <a:ea typeface="+mn-ea"/>
          <a:cs typeface="+mn-cs"/>
        </a:defRPr>
      </a:lvl1pPr>
      <a:lvl2pPr marL="742950" indent="-285750" algn="l" rtl="0" fontAlgn="base">
        <a:spcBef>
          <a:spcPct val="20000"/>
        </a:spcBef>
        <a:spcAft>
          <a:spcPct val="0"/>
        </a:spcAft>
        <a:buFont typeface="Arial" charset="0"/>
        <a:buChar char="–"/>
        <a:defRPr sz="2000" kern="1200">
          <a:solidFill>
            <a:srgbClr val="0B5395"/>
          </a:solidFill>
          <a:latin typeface="+mn-lt"/>
          <a:ea typeface="+mn-ea"/>
          <a:cs typeface="+mn-cs"/>
        </a:defRPr>
      </a:lvl2pPr>
      <a:lvl3pPr marL="1143000" indent="-228600" algn="l" rtl="0" fontAlgn="base">
        <a:spcBef>
          <a:spcPct val="20000"/>
        </a:spcBef>
        <a:spcAft>
          <a:spcPct val="0"/>
        </a:spcAft>
        <a:buFont typeface="Arial" charset="0"/>
        <a:buChar char="•"/>
        <a:defRPr kern="1200">
          <a:solidFill>
            <a:srgbClr val="0B5395"/>
          </a:solidFill>
          <a:latin typeface="+mn-lt"/>
          <a:ea typeface="+mn-ea"/>
          <a:cs typeface="+mn-cs"/>
        </a:defRPr>
      </a:lvl3pPr>
      <a:lvl4pPr marL="1600200" indent="-228600" algn="l" rtl="0" fontAlgn="base">
        <a:spcBef>
          <a:spcPct val="20000"/>
        </a:spcBef>
        <a:spcAft>
          <a:spcPct val="0"/>
        </a:spcAft>
        <a:buFont typeface="Arial" charset="0"/>
        <a:buChar char="–"/>
        <a:defRPr sz="1600" kern="1200">
          <a:solidFill>
            <a:srgbClr val="0B5395"/>
          </a:solidFill>
          <a:latin typeface="+mn-lt"/>
          <a:ea typeface="+mn-ea"/>
          <a:cs typeface="+mn-cs"/>
        </a:defRPr>
      </a:lvl4pPr>
      <a:lvl5pPr marL="2057400" indent="-228600" algn="l" rtl="0" fontAlgn="base">
        <a:spcBef>
          <a:spcPct val="20000"/>
        </a:spcBef>
        <a:spcAft>
          <a:spcPct val="0"/>
        </a:spcAft>
        <a:buFont typeface="Arial" charset="0"/>
        <a:buChar char="»"/>
        <a:defRPr sz="1600" kern="1200">
          <a:solidFill>
            <a:srgbClr val="0B539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2053" name="7 Metin Yer Tutucusu"/>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11" name="10 Veri Yer Tutucusu"/>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fld id="{74CBEAF9-9E58-4CC8-A6FF-6DD8A58DEEA4}" type="datetimeFigureOut">
              <a:rPr lang="en-US">
                <a:solidFill>
                  <a:srgbClr val="7FD13B">
                    <a:shade val="75000"/>
                  </a:srgbClr>
                </a:solidFill>
              </a:rPr>
              <a:pPr>
                <a:defRPr/>
              </a:pPr>
              <a:t>10/21/2019</a:t>
            </a:fld>
            <a:endParaRPr lang="en-US" dirty="0">
              <a:solidFill>
                <a:srgbClr val="7FD13B">
                  <a:shade val="75000"/>
                </a:srgbClr>
              </a:solidFill>
            </a:endParaRPr>
          </a:p>
        </p:txBody>
      </p:sp>
      <p:sp>
        <p:nvSpPr>
          <p:cNvPr id="28" name="27 Altbilgi Yer Tutucusu"/>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a:solidFill>
                <a:srgbClr val="7FD13B">
                  <a:shade val="75000"/>
                </a:srgbClr>
              </a:solidFill>
            </a:endParaRPr>
          </a:p>
        </p:txBody>
      </p:sp>
      <p:sp>
        <p:nvSpPr>
          <p:cNvPr id="5" name="4 Slayt Numarası Yer Tutucusu"/>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2B2A42BC-A4F9-46D2-9C75-9F2E8D5EFF30}" type="slidenum">
              <a:rPr lang="en-US">
                <a:solidFill>
                  <a:srgbClr val="7FD13B">
                    <a:shade val="75000"/>
                  </a:srgbClr>
                </a:solidFill>
              </a:rPr>
              <a:pPr>
                <a:defRPr/>
              </a:pPr>
              <a:t>‹#›</a:t>
            </a:fld>
            <a:endParaRPr lang="en-US" dirty="0">
              <a:solidFill>
                <a:srgbClr val="7FD13B">
                  <a:shade val="75000"/>
                </a:srgbClr>
              </a:solidFill>
            </a:endParaRPr>
          </a:p>
        </p:txBody>
      </p:sp>
      <p:sp>
        <p:nvSpPr>
          <p:cNvPr id="10" name="9 Başlık Yer Tutucusu"/>
          <p:cNvSpPr>
            <a:spLocks noGrp="1"/>
          </p:cNvSpPr>
          <p:nvPr>
            <p:ph type="title"/>
          </p:nvPr>
        </p:nvSpPr>
        <p:spPr>
          <a:xfrm>
            <a:off x="304800" y="457200"/>
            <a:ext cx="8686800" cy="838200"/>
          </a:xfrm>
          <a:prstGeom prst="rect">
            <a:avLst/>
          </a:prstGeom>
        </p:spPr>
        <p:txBody>
          <a:bodyPr vert="horz" anchor="ctr">
            <a:normAutofit/>
          </a:bodyPr>
          <a:lstStyle/>
          <a:p>
            <a:r>
              <a:rPr lang="tr-TR" smtClean="0"/>
              <a:t>Asıl başlık stili için tıklatın</a:t>
            </a:r>
            <a:endParaRPr lang="en-US"/>
          </a:p>
        </p:txBody>
      </p:sp>
      <p:sp>
        <p:nvSpPr>
          <p:cNvPr id="9" name="8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12" name="11 Düz Bağlayıcı"/>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662983071"/>
      </p:ext>
    </p:extLst>
  </p:cSld>
  <p:clrMap bg1="lt1" tx1="dk1" bg2="lt2" tx2="dk2" accent1="accent1" accent2="accent2" accent3="accent3" accent4="accent4" accent5="accent5" accent6="accent6" hlink="hlink" folHlink="folHlink"/>
  <p:sldLayoutIdLst>
    <p:sldLayoutId id="2147488377" r:id="rId1"/>
    <p:sldLayoutId id="2147488378" r:id="rId2"/>
    <p:sldLayoutId id="2147488379" r:id="rId3"/>
    <p:sldLayoutId id="2147488380" r:id="rId4"/>
    <p:sldLayoutId id="2147488381" r:id="rId5"/>
    <p:sldLayoutId id="2147488382" r:id="rId6"/>
    <p:sldLayoutId id="2147488383" r:id="rId7"/>
    <p:sldLayoutId id="2147488384" r:id="rId8"/>
    <p:sldLayoutId id="2147488385" r:id="rId9"/>
    <p:sldLayoutId id="2147488386" r:id="rId10"/>
    <p:sldLayoutId id="2147488387" r:id="rId11"/>
    <p:sldLayoutId id="2147488388" r:id="rId12"/>
    <p:sldLayoutId id="2147488389" r:id="rId13"/>
    <p:sldLayoutId id="2147488390" r:id="rId14"/>
    <p:sldLayoutId id="2147488391" r:id="rId15"/>
  </p:sldLayoutIdLst>
  <p:hf hdr="0" ftr="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2053" name="7 Metin Yer Tutucusu"/>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11" name="10 Veri Yer Tutucusu"/>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fld id="{74CBEAF9-9E58-4CC8-A6FF-6DD8A58DEEA4}" type="datetimeFigureOut">
              <a:rPr lang="en-US">
                <a:solidFill>
                  <a:srgbClr val="7FD13B">
                    <a:shade val="75000"/>
                  </a:srgbClr>
                </a:solidFill>
              </a:rPr>
              <a:pPr>
                <a:defRPr/>
              </a:pPr>
              <a:t>10/21/2019</a:t>
            </a:fld>
            <a:endParaRPr lang="en-US" dirty="0">
              <a:solidFill>
                <a:srgbClr val="7FD13B">
                  <a:shade val="75000"/>
                </a:srgbClr>
              </a:solidFill>
            </a:endParaRPr>
          </a:p>
        </p:txBody>
      </p:sp>
      <p:sp>
        <p:nvSpPr>
          <p:cNvPr id="28" name="27 Altbilgi Yer Tutucusu"/>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a:solidFill>
                <a:srgbClr val="7FD13B">
                  <a:shade val="75000"/>
                </a:srgbClr>
              </a:solidFill>
            </a:endParaRPr>
          </a:p>
        </p:txBody>
      </p:sp>
      <p:sp>
        <p:nvSpPr>
          <p:cNvPr id="5" name="4 Slayt Numarası Yer Tutucusu"/>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2B2A42BC-A4F9-46D2-9C75-9F2E8D5EFF30}" type="slidenum">
              <a:rPr lang="en-US">
                <a:solidFill>
                  <a:srgbClr val="7FD13B">
                    <a:shade val="75000"/>
                  </a:srgbClr>
                </a:solidFill>
              </a:rPr>
              <a:pPr>
                <a:defRPr/>
              </a:pPr>
              <a:t>‹#›</a:t>
            </a:fld>
            <a:endParaRPr lang="en-US" dirty="0">
              <a:solidFill>
                <a:srgbClr val="7FD13B">
                  <a:shade val="75000"/>
                </a:srgbClr>
              </a:solidFill>
            </a:endParaRPr>
          </a:p>
        </p:txBody>
      </p:sp>
      <p:sp>
        <p:nvSpPr>
          <p:cNvPr id="10" name="9 Başlık Yer Tutucusu"/>
          <p:cNvSpPr>
            <a:spLocks noGrp="1"/>
          </p:cNvSpPr>
          <p:nvPr>
            <p:ph type="title"/>
          </p:nvPr>
        </p:nvSpPr>
        <p:spPr>
          <a:xfrm>
            <a:off x="304800" y="457200"/>
            <a:ext cx="8686800" cy="838200"/>
          </a:xfrm>
          <a:prstGeom prst="rect">
            <a:avLst/>
          </a:prstGeom>
        </p:spPr>
        <p:txBody>
          <a:bodyPr vert="horz" anchor="ctr">
            <a:normAutofit/>
          </a:bodyPr>
          <a:lstStyle/>
          <a:p>
            <a:r>
              <a:rPr lang="tr-TR" smtClean="0"/>
              <a:t>Asıl başlık stili için tıklatın</a:t>
            </a:r>
            <a:endParaRPr lang="en-US"/>
          </a:p>
        </p:txBody>
      </p:sp>
      <p:sp>
        <p:nvSpPr>
          <p:cNvPr id="9" name="8 Düz Bağlayıcı"/>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
        <p:nvSpPr>
          <p:cNvPr id="12" name="11 Düz Bağlayıcı"/>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1943807199"/>
      </p:ext>
    </p:extLst>
  </p:cSld>
  <p:clrMap bg1="lt1" tx1="dk1" bg2="lt2" tx2="dk2" accent1="accent1" accent2="accent2" accent3="accent3" accent4="accent4" accent5="accent5" accent6="accent6" hlink="hlink" folHlink="folHlink"/>
  <p:sldLayoutIdLst>
    <p:sldLayoutId id="2147488393" r:id="rId1"/>
    <p:sldLayoutId id="2147488394" r:id="rId2"/>
    <p:sldLayoutId id="2147488395" r:id="rId3"/>
    <p:sldLayoutId id="2147488396" r:id="rId4"/>
    <p:sldLayoutId id="2147488397" r:id="rId5"/>
    <p:sldLayoutId id="2147488398" r:id="rId6"/>
    <p:sldLayoutId id="2147488399" r:id="rId7"/>
    <p:sldLayoutId id="2147488400" r:id="rId8"/>
    <p:sldLayoutId id="2147488401" r:id="rId9"/>
    <p:sldLayoutId id="2147488402" r:id="rId10"/>
    <p:sldLayoutId id="2147488403" r:id="rId11"/>
    <p:sldLayoutId id="2147488404" r:id="rId12"/>
    <p:sldLayoutId id="2147488405" r:id="rId13"/>
    <p:sldLayoutId id="2147488406" r:id="rId14"/>
    <p:sldLayoutId id="2147488407" r:id="rId15"/>
  </p:sldLayoutIdLst>
  <p:hf hdr="0" ftr="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png"/><Relationship Id="rId2" Type="http://schemas.openxmlformats.org/officeDocument/2006/relationships/image" Target="../media/image41.emf"/><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emf"/></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4.emf"/><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oogle.com.tr/url?sa=i&amp;source=images&amp;cd=&amp;cad=rja&amp;docid=poSkIfaXfxKKIM&amp;tbnid=_FrUJsJii35gYM:&amp;ved=0CAgQjRwwAA&amp;url=http://inovision.net/?page_id=452&amp;ei=BbL_Ud-YGcqttAamqoGYBQ&amp;psig=AFQjCNGy75mbhSnvluv3ZJFoSbhPJlxMew&amp;ust=1375798149469789" TargetMode="Externa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3"/>
          <p:cNvSpPr>
            <a:spLocks noChangeArrowheads="1"/>
          </p:cNvSpPr>
          <p:nvPr/>
        </p:nvSpPr>
        <p:spPr bwMode="auto">
          <a:xfrm>
            <a:off x="1331640" y="1484784"/>
            <a:ext cx="6696744" cy="1597720"/>
          </a:xfrm>
          <a:prstGeom prst="rect">
            <a:avLst/>
          </a:prstGeom>
          <a:noFill/>
          <a:ln w="9525">
            <a:noFill/>
            <a:miter lim="800000"/>
            <a:headEnd/>
            <a:tailEnd/>
          </a:ln>
        </p:spPr>
        <p:txBody>
          <a:bodyPr/>
          <a:lstStyle/>
          <a:p>
            <a:pPr algn="ctr">
              <a:lnSpc>
                <a:spcPct val="90000"/>
              </a:lnSpc>
              <a:buFont typeface="Wingdings" pitchFamily="2" charset="2"/>
              <a:buNone/>
            </a:pPr>
            <a:endParaRPr lang="tr-TR" sz="2200" dirty="0">
              <a:latin typeface="Calibri" pitchFamily="34" charset="0"/>
            </a:endParaRPr>
          </a:p>
          <a:p>
            <a:pPr algn="ctr">
              <a:lnSpc>
                <a:spcPct val="90000"/>
              </a:lnSpc>
              <a:buFont typeface="Wingdings" pitchFamily="2" charset="2"/>
              <a:buNone/>
            </a:pPr>
            <a:r>
              <a:rPr lang="tr-TR" sz="2400" dirty="0">
                <a:solidFill>
                  <a:srgbClr val="002060"/>
                </a:solidFill>
                <a:latin typeface="Calibri" pitchFamily="34" charset="0"/>
              </a:rPr>
              <a:t>ÇEVRESEL ETKİ DEĞERLENDİRMESİ</a:t>
            </a:r>
          </a:p>
          <a:p>
            <a:pPr algn="ctr">
              <a:lnSpc>
                <a:spcPct val="90000"/>
              </a:lnSpc>
              <a:buFont typeface="Wingdings" pitchFamily="2" charset="2"/>
              <a:buNone/>
            </a:pPr>
            <a:r>
              <a:rPr lang="tr-TR" sz="2400" dirty="0">
                <a:solidFill>
                  <a:srgbClr val="002060"/>
                </a:solidFill>
                <a:latin typeface="Calibri" pitchFamily="34" charset="0"/>
              </a:rPr>
              <a:t>İZİN VE DENETİM GENEL  MÜDÜRLÜĞÜ</a:t>
            </a:r>
          </a:p>
          <a:p>
            <a:pPr algn="ctr">
              <a:lnSpc>
                <a:spcPct val="90000"/>
              </a:lnSpc>
              <a:buFont typeface="Wingdings" pitchFamily="2" charset="2"/>
              <a:buNone/>
            </a:pPr>
            <a:r>
              <a:rPr lang="tr-TR" sz="2800" dirty="0" smtClean="0">
                <a:solidFill>
                  <a:srgbClr val="FF0000"/>
                </a:solidFill>
                <a:latin typeface="Calibri" pitchFamily="34" charset="0"/>
              </a:rPr>
              <a:t>İZİN ve LİSANS  </a:t>
            </a:r>
            <a:r>
              <a:rPr lang="tr-TR" sz="2800" dirty="0">
                <a:solidFill>
                  <a:srgbClr val="FF0000"/>
                </a:solidFill>
                <a:latin typeface="Calibri" pitchFamily="34" charset="0"/>
              </a:rPr>
              <a:t>DAİRESİ  BAŞKANLIĞI</a:t>
            </a:r>
          </a:p>
        </p:txBody>
      </p:sp>
      <p:sp>
        <p:nvSpPr>
          <p:cNvPr id="8" name="7 Slayt Numarası Yer Tutucusu"/>
          <p:cNvSpPr>
            <a:spLocks noGrp="1"/>
          </p:cNvSpPr>
          <p:nvPr>
            <p:ph type="sldNum" sz="quarter" idx="11"/>
          </p:nvPr>
        </p:nvSpPr>
        <p:spPr/>
        <p:txBody>
          <a:bodyPr/>
          <a:lstStyle/>
          <a:p>
            <a:pPr>
              <a:defRPr/>
            </a:pPr>
            <a:r>
              <a:rPr lang="tr-TR" dirty="0" smtClean="0"/>
              <a:t> </a:t>
            </a:r>
            <a:endParaRPr lang="tr-TR" dirty="0"/>
          </a:p>
        </p:txBody>
      </p:sp>
      <p:sp>
        <p:nvSpPr>
          <p:cNvPr id="5" name="15 Metin kutusu"/>
          <p:cNvSpPr txBox="1"/>
          <p:nvPr/>
        </p:nvSpPr>
        <p:spPr>
          <a:xfrm>
            <a:off x="1187624" y="3356992"/>
            <a:ext cx="6624736" cy="2825389"/>
          </a:xfrm>
          <a:prstGeom prst="rect">
            <a:avLst/>
          </a:prstGeom>
          <a:noFill/>
        </p:spPr>
        <p:txBody>
          <a:bodyPr wrap="square">
            <a:spAutoFit/>
          </a:bodyPr>
          <a:lstStyle/>
          <a:p>
            <a:pPr algn="ctr">
              <a:defRPr/>
            </a:pPr>
            <a:r>
              <a:rPr lang="tr-TR" sz="2400"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ÇEVRE İZİN VE LİSANS YÖNETMELİĞİ</a:t>
            </a:r>
          </a:p>
          <a:p>
            <a:pPr algn="ctr">
              <a:defRPr/>
            </a:pPr>
            <a:r>
              <a:rPr lang="tr-TR" sz="2400"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gereğince</a:t>
            </a:r>
          </a:p>
          <a:p>
            <a:pPr algn="ctr">
              <a:lnSpc>
                <a:spcPct val="90000"/>
              </a:lnSpc>
              <a:buFont typeface="Wingdings" pitchFamily="2" charset="2"/>
              <a:buNone/>
              <a:defRPr/>
            </a:pPr>
            <a:r>
              <a:rPr lang="tr-TR" sz="2400" dirty="0" smtClean="0"/>
              <a:t>Hava Emisyonu konulu Çevre İzni kapsamında; </a:t>
            </a:r>
          </a:p>
          <a:p>
            <a:pPr algn="ctr">
              <a:lnSpc>
                <a:spcPct val="90000"/>
              </a:lnSpc>
              <a:buFont typeface="Wingdings" pitchFamily="2" charset="2"/>
              <a:buNone/>
              <a:defRPr/>
            </a:pPr>
            <a:r>
              <a:rPr lang="tr-TR" sz="2400" dirty="0" smtClean="0"/>
              <a:t>Emisyon-</a:t>
            </a:r>
            <a:r>
              <a:rPr lang="tr-TR" sz="2400" dirty="0" err="1" smtClean="0"/>
              <a:t>İmisyon</a:t>
            </a:r>
            <a:r>
              <a:rPr lang="tr-TR" sz="2400" dirty="0" smtClean="0"/>
              <a:t> Ölçümleri ve Sürekli Emisyon Ölçüm Sistemleri İle İlgili Emisyon Ölçüm Raporlarının İncelenmesi ve Karşılaşılan Durumlar</a:t>
            </a:r>
          </a:p>
        </p:txBody>
      </p:sp>
      <p:sp>
        <p:nvSpPr>
          <p:cNvPr id="6" name="17 Dikdörtgen"/>
          <p:cNvSpPr/>
          <p:nvPr/>
        </p:nvSpPr>
        <p:spPr>
          <a:xfrm>
            <a:off x="2394012" y="6309320"/>
            <a:ext cx="4572000" cy="424732"/>
          </a:xfrm>
          <a:prstGeom prst="rect">
            <a:avLst/>
          </a:prstGeom>
        </p:spPr>
        <p:txBody>
          <a:bodyPr>
            <a:spAutoFit/>
          </a:bodyPr>
          <a:lstStyle/>
          <a:p>
            <a:pPr algn="ctr">
              <a:lnSpc>
                <a:spcPct val="90000"/>
              </a:lnSpc>
              <a:buFont typeface="Wingdings" pitchFamily="2" charset="2"/>
              <a:buNone/>
              <a:defRPr/>
            </a:pPr>
            <a:r>
              <a:rPr lang="tr-TR" sz="1200" dirty="0" smtClean="0">
                <a:solidFill>
                  <a:srgbClr val="0033CC"/>
                </a:solidFill>
                <a:effectLst>
                  <a:outerShdw blurRad="38100" dist="38100" dir="2700000" algn="tl">
                    <a:srgbClr val="C0C0C0"/>
                  </a:outerShdw>
                </a:effectLst>
              </a:rPr>
              <a:t>Ayhan KURT</a:t>
            </a:r>
          </a:p>
          <a:p>
            <a:pPr algn="ctr">
              <a:lnSpc>
                <a:spcPct val="90000"/>
              </a:lnSpc>
              <a:buFont typeface="Wingdings" pitchFamily="2" charset="2"/>
              <a:buNone/>
              <a:defRPr/>
            </a:pPr>
            <a:r>
              <a:rPr lang="tr-TR" sz="1200" dirty="0" smtClean="0">
                <a:solidFill>
                  <a:srgbClr val="C00000"/>
                </a:solidFill>
                <a:effectLst>
                  <a:outerShdw blurRad="38100" dist="38100" dir="2700000" algn="tl">
                    <a:srgbClr val="C0C0C0"/>
                  </a:outerShdw>
                </a:effectLst>
              </a:rPr>
              <a:t>Su Ürünleri Mühendisi</a:t>
            </a:r>
            <a:endParaRPr lang="tr-TR" sz="1200" dirty="0">
              <a:solidFill>
                <a:srgbClr val="C00000"/>
              </a:solidFill>
              <a:effectLst>
                <a:outerShdw blurRad="38100" dist="38100" dir="2700000" algn="tl">
                  <a:srgbClr val="C0C0C0"/>
                </a:outerShdw>
              </a:effectLst>
            </a:endParaRPr>
          </a:p>
        </p:txBody>
      </p:sp>
      <p:pic>
        <p:nvPicPr>
          <p:cNvPr id="1026" name="Picture 2" descr="C:\Users\lnv\Desktop\sunumlar\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1547664" cy="1542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21.10.2019</a:t>
            </a:fld>
            <a:endParaRPr lang="tr-TR">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10</a:t>
            </a:fld>
            <a:endParaRPr lang="tr-TR">
              <a:solidFill>
                <a:srgbClr val="000000">
                  <a:tint val="75000"/>
                </a:srgbClr>
              </a:solidFill>
            </a:endParaRPr>
          </a:p>
        </p:txBody>
      </p:sp>
      <p:sp>
        <p:nvSpPr>
          <p:cNvPr id="6" name="1 Başlık"/>
          <p:cNvSpPr txBox="1">
            <a:spLocks/>
          </p:cNvSpPr>
          <p:nvPr/>
        </p:nvSpPr>
        <p:spPr>
          <a:xfrm>
            <a:off x="1835696" y="1124744"/>
            <a:ext cx="5450357" cy="1008112"/>
          </a:xfrm>
          <a:prstGeom prst="roundRect">
            <a:avLst/>
          </a:prstGeom>
          <a:blipFill>
            <a:blip r:embed="rId2" cstate="print"/>
            <a:tile tx="0" ty="0" sx="100000" sy="100000" flip="none" algn="tl"/>
          </a:blipFill>
        </p:spPr>
        <p:style>
          <a:lnRef idx="2">
            <a:schemeClr val="accent2"/>
          </a:lnRef>
          <a:fillRef idx="1">
            <a:schemeClr val="lt1"/>
          </a:fillRef>
          <a:effectRef idx="0">
            <a:schemeClr val="accent2"/>
          </a:effectRef>
          <a:fontRef idx="minor">
            <a:schemeClr val="dk1"/>
          </a:fontRef>
        </p:style>
        <p:txBody>
          <a:bodyPr/>
          <a:lstStyle/>
          <a:p>
            <a:pPr algn="ctr">
              <a:spcBef>
                <a:spcPts val="0"/>
              </a:spcBef>
              <a:buClr>
                <a:schemeClr val="accent1"/>
              </a:buClr>
              <a:buSzPct val="65000"/>
              <a:defRPr/>
            </a:pPr>
            <a:r>
              <a:rPr lang="tr-TR" sz="2800" dirty="0" smtClean="0">
                <a:ln w="12700">
                  <a:solidFill>
                    <a:schemeClr val="tx2">
                      <a:satMod val="155000"/>
                    </a:schemeClr>
                  </a:solidFill>
                  <a:prstDash val="solid"/>
                </a:ln>
                <a:solidFill>
                  <a:schemeClr val="tx1"/>
                </a:solidFill>
              </a:rPr>
              <a:t>ÇEVRE İZİN VE LİSANS YÖNETMELİĞİ</a:t>
            </a:r>
            <a:endParaRPr lang="tr-TR" sz="2800" dirty="0">
              <a:ln w="12700">
                <a:solidFill>
                  <a:schemeClr val="tx2">
                    <a:satMod val="155000"/>
                  </a:schemeClr>
                </a:solidFill>
                <a:prstDash val="solid"/>
              </a:ln>
              <a:solidFill>
                <a:schemeClr val="tx1"/>
              </a:solidFill>
              <a:latin typeface="Arial" charset="0"/>
            </a:endParaRPr>
          </a:p>
        </p:txBody>
      </p:sp>
      <p:sp>
        <p:nvSpPr>
          <p:cNvPr id="7" name="Text Box 2"/>
          <p:cNvSpPr txBox="1">
            <a:spLocks noChangeArrowheads="1"/>
          </p:cNvSpPr>
          <p:nvPr/>
        </p:nvSpPr>
        <p:spPr bwMode="auto">
          <a:xfrm>
            <a:off x="0" y="2348880"/>
            <a:ext cx="9144000" cy="4222433"/>
          </a:xfrm>
          <a:prstGeom prst="roundRect">
            <a:avLst/>
          </a:prstGeom>
          <a:blipFill>
            <a:blip r:embed="rId3" cstate="print"/>
            <a:tile tx="0" ty="0" sx="100000" sy="100000" flip="none" algn="tl"/>
          </a:blip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endParaRPr lang="tr-TR" sz="2200" dirty="0" smtClean="0"/>
          </a:p>
          <a:p>
            <a:pPr algn="ctr">
              <a:defRPr/>
            </a:pPr>
            <a:r>
              <a:rPr lang="tr-TR" sz="4000" dirty="0" smtClean="0"/>
              <a:t> II. AŞAMA</a:t>
            </a:r>
          </a:p>
          <a:p>
            <a:pPr algn="ctr">
              <a:defRPr/>
            </a:pPr>
            <a:endParaRPr lang="tr-TR" sz="4000" dirty="0" smtClean="0"/>
          </a:p>
          <a:p>
            <a:pPr algn="ctr">
              <a:defRPr/>
            </a:pPr>
            <a:r>
              <a:rPr lang="tr-TR" sz="4000" dirty="0" smtClean="0"/>
              <a:t>ÇEVRE İZİN VE LİSANS SÜRECİNİN TAMAMLANMASI</a:t>
            </a:r>
          </a:p>
          <a:p>
            <a:pPr algn="ctr">
              <a:defRPr/>
            </a:pPr>
            <a:endParaRPr lang="tr-TR" sz="4000" dirty="0" smtClean="0"/>
          </a:p>
          <a:p>
            <a:pPr algn="ctr">
              <a:defRPr/>
            </a:pPr>
            <a:endParaRPr lang="tr-TR" sz="2000" dirty="0"/>
          </a:p>
        </p:txBody>
      </p:sp>
    </p:spTree>
    <p:extLst>
      <p:ext uri="{BB962C8B-B14F-4D97-AF65-F5344CB8AC3E}">
        <p14:creationId xmlns:p14="http://schemas.microsoft.com/office/powerpoint/2010/main" val="37340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a:xfrm>
            <a:off x="457200" y="6356350"/>
            <a:ext cx="2134235" cy="365760"/>
          </a:xfrm>
        </p:spPr>
        <p:txBody>
          <a:bodyPr/>
          <a:lstStyle/>
          <a:p>
            <a:pPr>
              <a:defRPr/>
            </a:pPr>
            <a:fld id="{BC4EFCB4-8807-436D-845A-D1F90D1E93A9}" type="datetime1">
              <a:rPr lang="tr-TR">
                <a:solidFill>
                  <a:srgbClr val="000000">
                    <a:tint val="75000"/>
                  </a:srgbClr>
                </a:solidFill>
              </a:rPr>
              <a:pPr>
                <a:defRPr/>
              </a:pPr>
              <a:t>21.10.2019</a:t>
            </a:fld>
            <a:endParaRPr lang="tr-TR">
              <a:solidFill>
                <a:srgbClr val="000000">
                  <a:tint val="75000"/>
                </a:srgbClr>
              </a:solidFill>
            </a:endParaRPr>
          </a:p>
        </p:txBody>
      </p:sp>
      <p:sp>
        <p:nvSpPr>
          <p:cNvPr id="3" name="Slayt Numarası Yer Tutucusu 2"/>
          <p:cNvSpPr>
            <a:spLocks noGrp="1"/>
          </p:cNvSpPr>
          <p:nvPr>
            <p:ph type="sldNum" sz="quarter" idx="12"/>
          </p:nvPr>
        </p:nvSpPr>
        <p:spPr>
          <a:xfrm>
            <a:off x="6553200" y="6356350"/>
            <a:ext cx="2134235" cy="365760"/>
          </a:xfrm>
        </p:spPr>
        <p:txBody>
          <a:bodyPr/>
          <a:lstStyle/>
          <a:p>
            <a:pPr>
              <a:defRPr/>
            </a:pPr>
            <a:fld id="{B3D30570-9279-4C8F-BB56-A4C85FA5B107}" type="slidenum">
              <a:rPr lang="tr-TR">
                <a:solidFill>
                  <a:srgbClr val="000000">
                    <a:tint val="75000"/>
                  </a:srgbClr>
                </a:solidFill>
              </a:rPr>
              <a:pPr>
                <a:defRPr/>
              </a:pPr>
              <a:t>11</a:t>
            </a:fld>
            <a:endParaRPr lang="tr-TR">
              <a:solidFill>
                <a:srgbClr val="000000">
                  <a:tint val="75000"/>
                </a:srgbClr>
              </a:solidFill>
            </a:endParaRPr>
          </a:p>
        </p:txBody>
      </p:sp>
      <p:sp>
        <p:nvSpPr>
          <p:cNvPr id="4" name="AutoShape 11"/>
          <p:cNvSpPr>
            <a:spLocks noChangeArrowheads="1"/>
          </p:cNvSpPr>
          <p:nvPr/>
        </p:nvSpPr>
        <p:spPr bwMode="auto">
          <a:xfrm>
            <a:off x="1577142" y="3405316"/>
            <a:ext cx="2162188" cy="1391836"/>
          </a:xfrm>
          <a:prstGeom prst="roundRect">
            <a:avLst>
              <a:gd name="adj" fmla="val 16667"/>
            </a:avLst>
          </a:prstGeom>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a:scene3d>
            <a:camera prst="orthographicFront"/>
            <a:lightRig rig="threePt" dir="t"/>
          </a:scene3d>
          <a:sp3d>
            <a:bevelT prst="slope"/>
          </a:sp3d>
        </p:spPr>
        <p:style>
          <a:lnRef idx="0">
            <a:scrgbClr r="0" g="0" b="0"/>
          </a:lnRef>
          <a:fillRef idx="1002">
            <a:schemeClr val="lt2"/>
          </a:fillRef>
          <a:effectRef idx="0">
            <a:scrgbClr r="0" g="0" b="0"/>
          </a:effectRef>
          <a:fontRef idx="major"/>
        </p:style>
        <p:txBody>
          <a:bodyPr wrap="none" anchor="ctr"/>
          <a:lstStyle/>
          <a:p>
            <a:pPr algn="ctr" eaLnBrk="0" fontAlgn="auto" hangingPunct="0">
              <a:spcBef>
                <a:spcPts val="0"/>
              </a:spcBef>
              <a:spcAft>
                <a:spcPts val="0"/>
              </a:spcAft>
              <a:buClr>
                <a:srgbClr val="4F81BD"/>
              </a:buClr>
              <a:buSzPct val="65000"/>
              <a:defRPr/>
            </a:pPr>
            <a:r>
              <a:rPr lang="tr-TR" sz="2800" kern="0" dirty="0" smtClean="0">
                <a:latin typeface="Calibri"/>
              </a:rPr>
              <a:t>GFB </a:t>
            </a:r>
          </a:p>
          <a:p>
            <a:pPr algn="ctr" eaLnBrk="0" fontAlgn="auto" hangingPunct="0">
              <a:spcBef>
                <a:spcPts val="0"/>
              </a:spcBef>
              <a:spcAft>
                <a:spcPts val="0"/>
              </a:spcAft>
              <a:buClr>
                <a:srgbClr val="4F81BD"/>
              </a:buClr>
              <a:buSzPct val="65000"/>
              <a:defRPr/>
            </a:pPr>
            <a:r>
              <a:rPr lang="tr-TR" sz="1700" kern="0" dirty="0" smtClean="0">
                <a:latin typeface="Calibri"/>
              </a:rPr>
              <a:t>ALMIŞ OLAN TESİS</a:t>
            </a:r>
          </a:p>
          <a:p>
            <a:pPr algn="ctr" eaLnBrk="0" fontAlgn="auto" hangingPunct="0">
              <a:spcBef>
                <a:spcPts val="0"/>
              </a:spcBef>
              <a:spcAft>
                <a:spcPts val="0"/>
              </a:spcAft>
              <a:buClr>
                <a:srgbClr val="4F81BD"/>
              </a:buClr>
              <a:buSzPct val="65000"/>
              <a:defRPr/>
            </a:pPr>
            <a:r>
              <a:rPr lang="tr-TR" sz="1700" kern="0" dirty="0" smtClean="0">
                <a:latin typeface="Calibri"/>
              </a:rPr>
              <a:t>6 AY İÇERİSİNDE </a:t>
            </a:r>
          </a:p>
          <a:p>
            <a:pPr algn="ctr" eaLnBrk="0" fontAlgn="auto" hangingPunct="0">
              <a:spcBef>
                <a:spcPts val="0"/>
              </a:spcBef>
              <a:spcAft>
                <a:spcPts val="0"/>
              </a:spcAft>
              <a:buClr>
                <a:srgbClr val="4F81BD"/>
              </a:buClr>
              <a:buSzPct val="65000"/>
              <a:defRPr/>
            </a:pPr>
            <a:r>
              <a:rPr lang="tr-TR" sz="1700" kern="0" dirty="0" smtClean="0">
                <a:latin typeface="Calibri"/>
              </a:rPr>
              <a:t>BAŞVURUDA BULUNUR</a:t>
            </a:r>
          </a:p>
        </p:txBody>
      </p:sp>
      <p:sp>
        <p:nvSpPr>
          <p:cNvPr id="6" name="AutoShape 25"/>
          <p:cNvSpPr>
            <a:spLocks noChangeArrowheads="1"/>
          </p:cNvSpPr>
          <p:nvPr/>
        </p:nvSpPr>
        <p:spPr bwMode="auto">
          <a:xfrm>
            <a:off x="6161209" y="3167632"/>
            <a:ext cx="2820542" cy="1517408"/>
          </a:xfrm>
          <a:prstGeom prst="flowChartDecision">
            <a:avLst/>
          </a:prstGeom>
          <a:solidFill>
            <a:srgbClr val="4BACC6">
              <a:lumMod val="60000"/>
              <a:lumOff val="40000"/>
            </a:srgbClr>
          </a:solidFill>
          <a:ln w="9525">
            <a:solidFill>
              <a:sysClr val="windowText" lastClr="000000"/>
            </a:solidFill>
            <a:miter lim="800000"/>
            <a:headEnd/>
            <a:tailEnd/>
          </a:ln>
          <a:effectLst/>
          <a:scene3d>
            <a:camera prst="orthographicFront"/>
            <a:lightRig rig="threePt" dir="t"/>
          </a:scene3d>
          <a:sp3d>
            <a:bevelT prst="slope"/>
          </a:sp3d>
        </p:spPr>
        <p:txBody>
          <a:bodyPr wrap="none" anchor="ctr"/>
          <a:lstStyle/>
          <a:p>
            <a:pPr algn="ctr" eaLnBrk="0" fontAlgn="auto" hangingPunct="0">
              <a:spcBef>
                <a:spcPct val="20000"/>
              </a:spcBef>
              <a:spcAft>
                <a:spcPts val="0"/>
              </a:spcAft>
              <a:buClr>
                <a:srgbClr val="4F81BD"/>
              </a:buClr>
              <a:buSzPct val="65000"/>
              <a:defRPr/>
            </a:pPr>
            <a:r>
              <a:rPr lang="tr-TR" sz="1600" kern="0" dirty="0">
                <a:solidFill>
                  <a:sysClr val="windowText" lastClr="000000"/>
                </a:solidFill>
              </a:rPr>
              <a:t>BAŞVURU </a:t>
            </a:r>
          </a:p>
          <a:p>
            <a:pPr algn="ctr" eaLnBrk="0" fontAlgn="auto" hangingPunct="0">
              <a:spcBef>
                <a:spcPct val="20000"/>
              </a:spcBef>
              <a:spcAft>
                <a:spcPts val="0"/>
              </a:spcAft>
              <a:buClr>
                <a:srgbClr val="4F81BD"/>
              </a:buClr>
              <a:buSzPct val="65000"/>
              <a:defRPr/>
            </a:pPr>
            <a:r>
              <a:rPr lang="tr-TR" sz="1600" kern="0" dirty="0">
                <a:solidFill>
                  <a:sysClr val="windowText" lastClr="000000"/>
                </a:solidFill>
              </a:rPr>
              <a:t>UYGUN BULUNDU MU?</a:t>
            </a:r>
          </a:p>
        </p:txBody>
      </p:sp>
      <p:sp>
        <p:nvSpPr>
          <p:cNvPr id="8" name="Yuvarlatılmış Dikdörtgen 7"/>
          <p:cNvSpPr/>
          <p:nvPr/>
        </p:nvSpPr>
        <p:spPr>
          <a:xfrm>
            <a:off x="3860343" y="2735048"/>
            <a:ext cx="2164432" cy="789529"/>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YETKİLİ MERCİNİN DEĞERLENDİRME SÜRECİ</a:t>
            </a:r>
            <a:endParaRPr lang="tr-TR" sz="2000" dirty="0">
              <a:solidFill>
                <a:srgbClr val="FF0000"/>
              </a:solidFill>
            </a:endParaRPr>
          </a:p>
        </p:txBody>
      </p:sp>
      <p:sp>
        <p:nvSpPr>
          <p:cNvPr id="13" name="Sağ Ok 12"/>
          <p:cNvSpPr/>
          <p:nvPr/>
        </p:nvSpPr>
        <p:spPr>
          <a:xfrm>
            <a:off x="3757117" y="3524577"/>
            <a:ext cx="2315784" cy="1038521"/>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60 GÜN</a:t>
            </a:r>
            <a:endParaRPr lang="tr-TR" sz="2400" dirty="0"/>
          </a:p>
        </p:txBody>
      </p:sp>
      <p:sp>
        <p:nvSpPr>
          <p:cNvPr id="14" name="AutoShape 32"/>
          <p:cNvSpPr>
            <a:spLocks noChangeArrowheads="1"/>
          </p:cNvSpPr>
          <p:nvPr/>
        </p:nvSpPr>
        <p:spPr bwMode="auto">
          <a:xfrm>
            <a:off x="7052572" y="4685039"/>
            <a:ext cx="994520" cy="1347983"/>
          </a:xfrm>
          <a:prstGeom prst="downArrow">
            <a:avLst>
              <a:gd name="adj1" fmla="val 50000"/>
              <a:gd name="adj2" fmla="val 56354"/>
            </a:avLst>
          </a:prstGeom>
          <a:solidFill>
            <a:srgbClr val="7030A0"/>
          </a:soli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a:scene3d>
            <a:camera prst="orthographicFront"/>
            <a:lightRig rig="threePt" dir="t"/>
          </a:scene3d>
          <a:sp3d>
            <a:bevelT/>
          </a:sp3d>
        </p:spPr>
        <p:txBody>
          <a:bodyPr vert="vert270" wrap="none" anchor="ctr"/>
          <a:lstStyle/>
          <a:p>
            <a:pPr algn="ctr" eaLnBrk="0" fontAlgn="auto" hangingPunct="0">
              <a:spcBef>
                <a:spcPct val="20000"/>
              </a:spcBef>
              <a:spcAft>
                <a:spcPts val="0"/>
              </a:spcAft>
              <a:buClr>
                <a:srgbClr val="4F81BD"/>
              </a:buClr>
              <a:buSzPct val="65000"/>
              <a:buFont typeface="Wingdings" pitchFamily="2" charset="2"/>
              <a:buChar char="n"/>
              <a:defRPr/>
            </a:pPr>
            <a:r>
              <a:rPr lang="tr-TR" sz="2400" kern="0" dirty="0" smtClean="0">
                <a:solidFill>
                  <a:sysClr val="window" lastClr="FFFFFF"/>
                </a:solidFill>
                <a:latin typeface="Calibri" pitchFamily="34" charset="0"/>
                <a:cs typeface="Calibri" pitchFamily="34" charset="0"/>
              </a:rPr>
              <a:t>HAYIR</a:t>
            </a:r>
            <a:endParaRPr lang="tr-TR" sz="2400" kern="0" dirty="0">
              <a:solidFill>
                <a:sysClr val="window" lastClr="FFFFFF"/>
              </a:solidFill>
              <a:latin typeface="Calibri" pitchFamily="34" charset="0"/>
              <a:cs typeface="Calibri" pitchFamily="34" charset="0"/>
            </a:endParaRPr>
          </a:p>
        </p:txBody>
      </p:sp>
      <p:sp>
        <p:nvSpPr>
          <p:cNvPr id="15" name="Yuvarlatılmış Dikdörtgen 14"/>
          <p:cNvSpPr/>
          <p:nvPr/>
        </p:nvSpPr>
        <p:spPr>
          <a:xfrm>
            <a:off x="6192488" y="5999343"/>
            <a:ext cx="2430016" cy="789529"/>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EKSİKLİKLERİN BİLDİRİLMESİ</a:t>
            </a:r>
            <a:endParaRPr lang="tr-TR" sz="2000" dirty="0">
              <a:solidFill>
                <a:srgbClr val="FF0000"/>
              </a:solidFill>
            </a:endParaRPr>
          </a:p>
        </p:txBody>
      </p:sp>
      <p:sp>
        <p:nvSpPr>
          <p:cNvPr id="16" name="Sol Ok 15"/>
          <p:cNvSpPr/>
          <p:nvPr/>
        </p:nvSpPr>
        <p:spPr>
          <a:xfrm>
            <a:off x="3949323" y="6011497"/>
            <a:ext cx="2234953" cy="793349"/>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400" dirty="0" smtClean="0">
                <a:solidFill>
                  <a:prstClr val="white"/>
                </a:solidFill>
              </a:rPr>
              <a:t>90 </a:t>
            </a:r>
            <a:r>
              <a:rPr lang="tr-TR" sz="2400" dirty="0">
                <a:solidFill>
                  <a:prstClr val="white"/>
                </a:solidFill>
              </a:rPr>
              <a:t>GÜN</a:t>
            </a:r>
          </a:p>
        </p:txBody>
      </p:sp>
      <p:sp>
        <p:nvSpPr>
          <p:cNvPr id="17" name="Yuvarlatılmış Dikdörtgen 16"/>
          <p:cNvSpPr/>
          <p:nvPr/>
        </p:nvSpPr>
        <p:spPr>
          <a:xfrm>
            <a:off x="4355976" y="5087191"/>
            <a:ext cx="1913134" cy="985015"/>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EKSİKLİKLER TAMAMLANARAK YETKİLİ MERCİYE GÖNDERİLİR</a:t>
            </a:r>
            <a:endParaRPr lang="tr-TR" sz="2000" dirty="0">
              <a:solidFill>
                <a:srgbClr val="FF0000"/>
              </a:solidFill>
            </a:endParaRPr>
          </a:p>
        </p:txBody>
      </p:sp>
      <p:sp>
        <p:nvSpPr>
          <p:cNvPr id="18" name="Yuvarlatılmış Dikdörtgen 17"/>
          <p:cNvSpPr/>
          <p:nvPr/>
        </p:nvSpPr>
        <p:spPr>
          <a:xfrm>
            <a:off x="1879593" y="5991621"/>
            <a:ext cx="2056210" cy="833100"/>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BAŞVURUNUN YENİDEN DEĞERLENDİRİLMESİ</a:t>
            </a:r>
            <a:endParaRPr lang="tr-TR" sz="2000" dirty="0">
              <a:solidFill>
                <a:srgbClr val="FF0000"/>
              </a:solidFill>
            </a:endParaRPr>
          </a:p>
        </p:txBody>
      </p:sp>
      <p:sp>
        <p:nvSpPr>
          <p:cNvPr id="21" name="Bükülü Ok 20"/>
          <p:cNvSpPr/>
          <p:nvPr/>
        </p:nvSpPr>
        <p:spPr>
          <a:xfrm rot="16200000">
            <a:off x="217946" y="5139693"/>
            <a:ext cx="1754762" cy="1543596"/>
          </a:xfrm>
          <a:prstGeom prst="bentArrow">
            <a:avLst>
              <a:gd name="adj1" fmla="val 33639"/>
              <a:gd name="adj2" fmla="val 25000"/>
              <a:gd name="adj3" fmla="val 25000"/>
              <a:gd name="adj4" fmla="val 4375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1"/>
          <a:lstStyle/>
          <a:p>
            <a:pPr lvl="0" algn="ctr"/>
            <a:endParaRPr lang="tr-TR" sz="2400" dirty="0" smtClean="0">
              <a:solidFill>
                <a:schemeClr val="tx1"/>
              </a:solidFill>
            </a:endParaRPr>
          </a:p>
          <a:p>
            <a:pPr lvl="0" algn="ctr"/>
            <a:endParaRPr lang="tr-TR" sz="2400" dirty="0">
              <a:solidFill>
                <a:schemeClr val="tx1"/>
              </a:solidFill>
            </a:endParaRPr>
          </a:p>
          <a:p>
            <a:pPr lvl="0" algn="ctr"/>
            <a:endParaRPr lang="tr-TR" sz="2400" dirty="0" smtClean="0">
              <a:solidFill>
                <a:schemeClr val="tx1"/>
              </a:solidFill>
            </a:endParaRPr>
          </a:p>
          <a:p>
            <a:pPr lvl="0" algn="ctr"/>
            <a:r>
              <a:rPr lang="tr-TR" sz="2400" dirty="0" smtClean="0">
                <a:solidFill>
                  <a:schemeClr val="tx1"/>
                </a:solidFill>
              </a:rPr>
              <a:t>   </a:t>
            </a:r>
            <a:r>
              <a:rPr lang="tr-TR" sz="2400" dirty="0" smtClean="0">
                <a:solidFill>
                  <a:prstClr val="white"/>
                </a:solidFill>
              </a:rPr>
              <a:t>30 </a:t>
            </a:r>
            <a:r>
              <a:rPr lang="tr-TR" sz="2400" dirty="0">
                <a:solidFill>
                  <a:prstClr val="white"/>
                </a:solidFill>
              </a:rPr>
              <a:t>GÜN</a:t>
            </a:r>
          </a:p>
        </p:txBody>
      </p:sp>
      <p:sp>
        <p:nvSpPr>
          <p:cNvPr id="22" name="AutoShape 25"/>
          <p:cNvSpPr>
            <a:spLocks noChangeArrowheads="1"/>
          </p:cNvSpPr>
          <p:nvPr/>
        </p:nvSpPr>
        <p:spPr bwMode="auto">
          <a:xfrm>
            <a:off x="35868" y="2978853"/>
            <a:ext cx="1403647" cy="2055257"/>
          </a:xfrm>
          <a:prstGeom prst="flowChartDecision">
            <a:avLst/>
          </a:prstGeom>
          <a:solidFill>
            <a:srgbClr val="4BACC6">
              <a:lumMod val="60000"/>
              <a:lumOff val="40000"/>
            </a:srgbClr>
          </a:solidFill>
          <a:ln w="9525">
            <a:solidFill>
              <a:sysClr val="windowText" lastClr="000000"/>
            </a:solidFill>
            <a:miter lim="800000"/>
            <a:headEnd/>
            <a:tailEnd/>
          </a:ln>
          <a:effectLst/>
          <a:scene3d>
            <a:camera prst="orthographicFront"/>
            <a:lightRig rig="threePt" dir="t"/>
          </a:scene3d>
          <a:sp3d>
            <a:bevelT prst="slope"/>
          </a:sp3d>
        </p:spPr>
        <p:txBody>
          <a:bodyPr wrap="none" anchor="ctr"/>
          <a:lstStyle/>
          <a:p>
            <a:pPr algn="ctr" eaLnBrk="0" fontAlgn="auto" hangingPunct="0">
              <a:spcBef>
                <a:spcPct val="20000"/>
              </a:spcBef>
              <a:spcAft>
                <a:spcPts val="0"/>
              </a:spcAft>
              <a:buClr>
                <a:srgbClr val="4F81BD"/>
              </a:buClr>
              <a:buSzPct val="65000"/>
              <a:defRPr/>
            </a:pPr>
            <a:r>
              <a:rPr lang="tr-TR" sz="1200" kern="0" dirty="0" smtClean="0">
                <a:solidFill>
                  <a:sysClr val="windowText" lastClr="000000"/>
                </a:solidFill>
              </a:rPr>
              <a:t>BAŞVURU</a:t>
            </a:r>
          </a:p>
          <a:p>
            <a:pPr algn="ctr" eaLnBrk="0" fontAlgn="auto" hangingPunct="0">
              <a:spcBef>
                <a:spcPct val="20000"/>
              </a:spcBef>
              <a:spcAft>
                <a:spcPts val="0"/>
              </a:spcAft>
              <a:buClr>
                <a:srgbClr val="4F81BD"/>
              </a:buClr>
              <a:buSzPct val="65000"/>
              <a:defRPr/>
            </a:pPr>
            <a:r>
              <a:rPr lang="tr-TR" sz="1200" kern="0" dirty="0" smtClean="0">
                <a:solidFill>
                  <a:sysClr val="windowText" lastClr="000000"/>
                </a:solidFill>
              </a:rPr>
              <a:t>UYGUN </a:t>
            </a:r>
          </a:p>
          <a:p>
            <a:pPr algn="ctr" eaLnBrk="0" fontAlgn="auto" hangingPunct="0">
              <a:spcBef>
                <a:spcPct val="20000"/>
              </a:spcBef>
              <a:spcAft>
                <a:spcPts val="0"/>
              </a:spcAft>
              <a:buClr>
                <a:srgbClr val="4F81BD"/>
              </a:buClr>
              <a:buSzPct val="65000"/>
              <a:defRPr/>
            </a:pPr>
            <a:r>
              <a:rPr lang="tr-TR" sz="1200" kern="0" dirty="0" smtClean="0">
                <a:solidFill>
                  <a:sysClr val="windowText" lastClr="000000"/>
                </a:solidFill>
              </a:rPr>
              <a:t>BULUNDU </a:t>
            </a:r>
            <a:r>
              <a:rPr lang="tr-TR" sz="1200" kern="0" dirty="0">
                <a:solidFill>
                  <a:sysClr val="windowText" lastClr="000000"/>
                </a:solidFill>
              </a:rPr>
              <a:t>MU?</a:t>
            </a:r>
          </a:p>
        </p:txBody>
      </p:sp>
      <p:sp>
        <p:nvSpPr>
          <p:cNvPr id="24" name="12 Bükülü Ok"/>
          <p:cNvSpPr/>
          <p:nvPr/>
        </p:nvSpPr>
        <p:spPr>
          <a:xfrm>
            <a:off x="899592" y="1307517"/>
            <a:ext cx="1211085" cy="1860115"/>
          </a:xfrm>
          <a:prstGeom prst="bentArrow">
            <a:avLst>
              <a:gd name="adj1" fmla="val 39894"/>
              <a:gd name="adj2" fmla="val 25000"/>
              <a:gd name="adj3" fmla="val 25000"/>
              <a:gd name="adj4" fmla="val 4375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anchor="t" anchorCtr="0">
            <a:normAutofit/>
          </a:bodyPr>
          <a:lstStyle/>
          <a:p>
            <a:pPr algn="ctr" fontAlgn="auto">
              <a:spcBef>
                <a:spcPts val="0"/>
              </a:spcBef>
              <a:spcAft>
                <a:spcPts val="0"/>
              </a:spcAft>
              <a:defRPr/>
            </a:pPr>
            <a:r>
              <a:rPr lang="tr-TR" sz="2400" dirty="0">
                <a:solidFill>
                  <a:prstClr val="white"/>
                </a:solidFill>
                <a:latin typeface="+mn-lt"/>
              </a:rPr>
              <a:t>EVET</a:t>
            </a:r>
          </a:p>
        </p:txBody>
      </p:sp>
      <p:sp>
        <p:nvSpPr>
          <p:cNvPr id="27" name="12 Bükülü Ok"/>
          <p:cNvSpPr/>
          <p:nvPr/>
        </p:nvSpPr>
        <p:spPr>
          <a:xfrm flipH="1">
            <a:off x="5580112" y="764704"/>
            <a:ext cx="2273024" cy="2402928"/>
          </a:xfrm>
          <a:prstGeom prst="bentArrow">
            <a:avLst>
              <a:gd name="adj1" fmla="val 26484"/>
              <a:gd name="adj2" fmla="val 26862"/>
              <a:gd name="adj3" fmla="val 25000"/>
              <a:gd name="adj4" fmla="val 4375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anchor="b" anchorCtr="0"/>
          <a:lstStyle/>
          <a:p>
            <a:pPr marL="342900" indent="-342900" algn="ctr" eaLnBrk="0" fontAlgn="auto" hangingPunct="0">
              <a:spcBef>
                <a:spcPct val="20000"/>
              </a:spcBef>
              <a:spcAft>
                <a:spcPts val="0"/>
              </a:spcAft>
              <a:buClr>
                <a:srgbClr val="4F81BD"/>
              </a:buClr>
              <a:buSzPct val="65000"/>
              <a:buFont typeface="Wingdings" pitchFamily="2" charset="2"/>
              <a:buChar char="n"/>
              <a:defRPr/>
            </a:pPr>
            <a:r>
              <a:rPr lang="tr-TR" sz="2400" kern="0" dirty="0">
                <a:solidFill>
                  <a:sysClr val="window" lastClr="FFFFFF"/>
                </a:solidFill>
                <a:latin typeface="Calibri" pitchFamily="34" charset="0"/>
                <a:cs typeface="Calibri" pitchFamily="34" charset="0"/>
              </a:rPr>
              <a:t>EVET</a:t>
            </a:r>
          </a:p>
        </p:txBody>
      </p:sp>
      <p:sp>
        <p:nvSpPr>
          <p:cNvPr id="29" name="12 Bükülü Ok"/>
          <p:cNvSpPr/>
          <p:nvPr/>
        </p:nvSpPr>
        <p:spPr>
          <a:xfrm>
            <a:off x="108751" y="-23614"/>
            <a:ext cx="2073934" cy="3138316"/>
          </a:xfrm>
          <a:prstGeom prst="bentArrow">
            <a:avLst>
              <a:gd name="adj1" fmla="val 24296"/>
              <a:gd name="adj2" fmla="val 25000"/>
              <a:gd name="adj3" fmla="val 25000"/>
              <a:gd name="adj4" fmla="val 4375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anchor="t" anchorCtr="0">
            <a:normAutofit/>
          </a:bodyPr>
          <a:lstStyle/>
          <a:p>
            <a:pPr algn="ctr" fontAlgn="auto">
              <a:spcBef>
                <a:spcPts val="0"/>
              </a:spcBef>
              <a:spcAft>
                <a:spcPts val="0"/>
              </a:spcAft>
              <a:defRPr/>
            </a:pPr>
            <a:r>
              <a:rPr lang="tr-TR" sz="2400" dirty="0" smtClean="0">
                <a:solidFill>
                  <a:prstClr val="white"/>
                </a:solidFill>
                <a:latin typeface="+mn-lt"/>
              </a:rPr>
              <a:t>HAYIR</a:t>
            </a:r>
            <a:endParaRPr lang="tr-TR" sz="2400" dirty="0">
              <a:solidFill>
                <a:prstClr val="white"/>
              </a:solidFill>
              <a:latin typeface="+mn-lt"/>
            </a:endParaRPr>
          </a:p>
        </p:txBody>
      </p:sp>
      <p:sp>
        <p:nvSpPr>
          <p:cNvPr id="30" name="AutoShape 21"/>
          <p:cNvSpPr>
            <a:spLocks noChangeArrowheads="1"/>
          </p:cNvSpPr>
          <p:nvPr/>
        </p:nvSpPr>
        <p:spPr bwMode="auto">
          <a:xfrm>
            <a:off x="2202504" y="116632"/>
            <a:ext cx="3261692" cy="792088"/>
          </a:xfrm>
          <a:prstGeom prst="roundRect">
            <a:avLst>
              <a:gd name="adj" fmla="val 1666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eaLnBrk="0" fontAlgn="auto" hangingPunct="0">
              <a:spcBef>
                <a:spcPts val="0"/>
              </a:spcBef>
              <a:spcAft>
                <a:spcPts val="0"/>
              </a:spcAft>
              <a:buClr>
                <a:srgbClr val="4F81BD"/>
              </a:buClr>
              <a:buSzPct val="65000"/>
              <a:defRPr/>
            </a:pPr>
            <a:r>
              <a:rPr lang="tr-TR" sz="2400" kern="0" dirty="0" smtClean="0">
                <a:solidFill>
                  <a:sysClr val="window" lastClr="FFFFFF"/>
                </a:solidFill>
                <a:latin typeface="Calibri"/>
              </a:rPr>
              <a:t>GFB İPTAL EDİLİR</a:t>
            </a:r>
            <a:endParaRPr lang="tr-TR" sz="2400" kern="0" dirty="0">
              <a:solidFill>
                <a:sysClr val="window" lastClr="FFFFFF"/>
              </a:solidFill>
              <a:latin typeface="Calibri"/>
            </a:endParaRPr>
          </a:p>
        </p:txBody>
      </p:sp>
      <p:pic>
        <p:nvPicPr>
          <p:cNvPr id="23" name="Picture 2" descr="Picture2"/>
          <p:cNvPicPr>
            <a:picLocks noChangeAspect="1" noChangeArrowheads="1"/>
          </p:cNvPicPr>
          <p:nvPr/>
        </p:nvPicPr>
        <p:blipFill>
          <a:blip r:embed="rId3" cstate="print"/>
          <a:stretch>
            <a:fillRect/>
          </a:stretch>
        </p:blipFill>
        <p:spPr bwMode="auto">
          <a:xfrm>
            <a:off x="2228117" y="908720"/>
            <a:ext cx="2952328" cy="1757860"/>
          </a:xfrm>
          <a:prstGeom prst="rect">
            <a:avLst/>
          </a:prstGeom>
          <a:ln>
            <a:noFill/>
          </a:ln>
          <a:effectLst>
            <a:outerShdw blurRad="190500" algn="tl" rotWithShape="0">
              <a:srgbClr val="000000">
                <a:alpha val="70000"/>
              </a:srgbClr>
            </a:outerShdw>
          </a:effectLst>
        </p:spPr>
      </p:pic>
      <p:sp>
        <p:nvSpPr>
          <p:cNvPr id="20" name="AutoShape 21"/>
          <p:cNvSpPr>
            <a:spLocks noChangeArrowheads="1"/>
          </p:cNvSpPr>
          <p:nvPr/>
        </p:nvSpPr>
        <p:spPr bwMode="auto">
          <a:xfrm>
            <a:off x="4356100" y="4365625"/>
            <a:ext cx="2009775" cy="648335"/>
          </a:xfrm>
          <a:prstGeom prst="roundRect">
            <a:avLst>
              <a:gd name="adj" fmla="val 1666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1440" tIns="45720" rIns="91440" bIns="45720" anchor="ctr"/>
          <a:lstStyle/>
          <a:p>
            <a:pPr marL="0" indent="0" algn="ctr" defTabSz="914400">
              <a:lnSpc>
                <a:spcPct val="102000"/>
              </a:lnSpc>
              <a:spcBef>
                <a:spcPts val="0"/>
              </a:spcBef>
              <a:spcAft>
                <a:spcPts val="0"/>
              </a:spcAft>
              <a:buFontTx/>
              <a:buNone/>
            </a:pPr>
            <a:r>
              <a:rPr lang="en-US" altLang="ko-KR" sz="1200" b="1" dirty="0" smtClean="0">
                <a:solidFill>
                  <a:srgbClr val="000000"/>
                </a:solidFill>
                <a:latin typeface="Calibri" charset="0"/>
              </a:rPr>
              <a:t>BELIRTILEN </a:t>
            </a:r>
            <a:endParaRPr lang="ko-KR" altLang="en-US" sz="1200" b="1" dirty="0" smtClean="0">
              <a:latin typeface="Calibri" charset="0"/>
            </a:endParaRPr>
          </a:p>
          <a:p>
            <a:pPr marL="0" indent="0" algn="ctr" defTabSz="914400">
              <a:lnSpc>
                <a:spcPct val="102000"/>
              </a:lnSpc>
              <a:spcBef>
                <a:spcPts val="0"/>
              </a:spcBef>
              <a:spcAft>
                <a:spcPts val="0"/>
              </a:spcAft>
              <a:buFontTx/>
              <a:buNone/>
            </a:pPr>
            <a:r>
              <a:rPr lang="en-US" altLang="ko-KR" sz="1200" b="1" dirty="0" smtClean="0">
                <a:solidFill>
                  <a:srgbClr val="000000"/>
                </a:solidFill>
                <a:latin typeface="Calibri" charset="0"/>
              </a:rPr>
              <a:t>SÜRELER IÇERISINDE </a:t>
            </a:r>
            <a:endParaRPr lang="ko-KR" altLang="en-US" sz="1200" b="1" dirty="0" smtClean="0">
              <a:latin typeface="Calibri" charset="0"/>
            </a:endParaRPr>
          </a:p>
          <a:p>
            <a:pPr marL="0" indent="0" algn="ctr" defTabSz="914400">
              <a:lnSpc>
                <a:spcPct val="102000"/>
              </a:lnSpc>
              <a:spcBef>
                <a:spcPts val="0"/>
              </a:spcBef>
              <a:spcAft>
                <a:spcPts val="0"/>
              </a:spcAft>
              <a:buFontTx/>
              <a:buNone/>
            </a:pPr>
            <a:r>
              <a:rPr lang="en-US" altLang="ko-KR" sz="1200" b="1" dirty="0" smtClean="0">
                <a:solidFill>
                  <a:srgbClr val="000000"/>
                </a:solidFill>
                <a:latin typeface="Calibri" charset="0"/>
              </a:rPr>
              <a:t>BAŞVURU/EKSIK</a:t>
            </a:r>
            <a:r>
              <a:rPr lang="tr-TR" altLang="ko-KR" sz="1200" dirty="0" smtClean="0">
                <a:solidFill>
                  <a:srgbClr val="000000"/>
                </a:solidFill>
                <a:latin typeface="Calibri" charset="0"/>
              </a:rPr>
              <a:t>LİK</a:t>
            </a:r>
            <a:r>
              <a:rPr lang="en-US" altLang="ko-KR" sz="1200" b="1" dirty="0" smtClean="0">
                <a:solidFill>
                  <a:srgbClr val="000000"/>
                </a:solidFill>
                <a:latin typeface="Calibri" charset="0"/>
              </a:rPr>
              <a:t> DÖNÜ</a:t>
            </a:r>
            <a:r>
              <a:rPr lang="tr-TR" altLang="ko-KR" sz="1200" b="1" dirty="0" smtClean="0">
                <a:solidFill>
                  <a:srgbClr val="000000"/>
                </a:solidFill>
                <a:latin typeface="Calibri" charset="0"/>
              </a:rPr>
              <a:t>ŞÜ</a:t>
            </a:r>
            <a:endParaRPr lang="ko-KR" altLang="en-US" sz="1200" b="1" dirty="0" smtClean="0">
              <a:latin typeface="Calibri" charset="0"/>
            </a:endParaRPr>
          </a:p>
          <a:p>
            <a:pPr marL="0" indent="0" algn="ctr" defTabSz="914400">
              <a:lnSpc>
                <a:spcPct val="102000"/>
              </a:lnSpc>
              <a:spcBef>
                <a:spcPts val="0"/>
              </a:spcBef>
              <a:spcAft>
                <a:spcPts val="0"/>
              </a:spcAft>
              <a:buFontTx/>
              <a:buNone/>
            </a:pPr>
            <a:r>
              <a:rPr lang="en-US" altLang="ko-KR" sz="1200" b="1" dirty="0" smtClean="0">
                <a:solidFill>
                  <a:srgbClr val="000000"/>
                </a:solidFill>
                <a:latin typeface="Calibri" charset="0"/>
              </a:rPr>
              <a:t>YAPILMAMASI</a:t>
            </a:r>
            <a:endParaRPr lang="ko-KR" altLang="en-US" sz="1200" b="1" dirty="0" smtClean="0">
              <a:latin typeface="Calibri" charset="0"/>
            </a:endParaRPr>
          </a:p>
        </p:txBody>
      </p:sp>
      <p:sp>
        <p:nvSpPr>
          <p:cNvPr id="25" name="12 Bükülü Ok"/>
          <p:cNvSpPr/>
          <p:nvPr/>
        </p:nvSpPr>
        <p:spPr>
          <a:xfrm flipH="1">
            <a:off x="5549031" y="116632"/>
            <a:ext cx="720079" cy="4183709"/>
          </a:xfrm>
          <a:prstGeom prst="bentArrow">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tr-TR" sz="1800" b="0" kern="0">
              <a:solidFill>
                <a:sysClr val="windowText" lastClr="000000"/>
              </a:solidFill>
              <a:latin typeface="Calibri"/>
            </a:endParaRPr>
          </a:p>
        </p:txBody>
      </p:sp>
    </p:spTree>
    <p:extLst>
      <p:ext uri="{BB962C8B-B14F-4D97-AF65-F5344CB8AC3E}">
        <p14:creationId xmlns:p14="http://schemas.microsoft.com/office/powerpoint/2010/main" val="46243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amond(in)">
                                      <p:cBhvr>
                                        <p:cTn id="11" dur="2000"/>
                                        <p:tgtEl>
                                          <p:spTgt spid="8"/>
                                        </p:tgtEl>
                                      </p:cBhvr>
                                    </p:animEffect>
                                  </p:childTnLst>
                                </p:cTn>
                              </p:par>
                            </p:childTnLst>
                          </p:cTn>
                        </p:par>
                        <p:par>
                          <p:cTn id="12" fill="hold">
                            <p:stCondLst>
                              <p:cond delay="4000"/>
                            </p:stCondLst>
                            <p:childTnLst>
                              <p:par>
                                <p:cTn id="13" presetID="8"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amond(in)">
                                      <p:cBhvr>
                                        <p:cTn id="15" dur="20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p:cTn id="18"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3">
                                            <p:txEl>
                                              <p:pRg st="0" end="0"/>
                                            </p:txEl>
                                          </p:spTgt>
                                        </p:tgtEl>
                                      </p:cBhvr>
                                    </p:animEffect>
                                  </p:childTnLst>
                                </p:cTn>
                              </p:par>
                            </p:childTnLst>
                          </p:cTn>
                        </p:par>
                        <p:par>
                          <p:cTn id="21" fill="hold">
                            <p:stCondLst>
                              <p:cond delay="6000"/>
                            </p:stCondLst>
                            <p:childTnLst>
                              <p:par>
                                <p:cTn id="22" presetID="8"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amond(in)">
                                      <p:cBhvr>
                                        <p:cTn id="24" dur="2000"/>
                                        <p:tgtEl>
                                          <p:spTgt spid="6"/>
                                        </p:tgtEl>
                                      </p:cBhvr>
                                    </p:animEffect>
                                  </p:childTnLst>
                                </p:cTn>
                              </p:par>
                            </p:childTnLst>
                          </p:cTn>
                        </p:par>
                        <p:par>
                          <p:cTn id="25" fill="hold">
                            <p:stCondLst>
                              <p:cond delay="8000"/>
                            </p:stCondLst>
                            <p:childTnLst>
                              <p:par>
                                <p:cTn id="26" presetID="8" presetClass="entr" presetSubtype="16"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amond(in)">
                                      <p:cBhvr>
                                        <p:cTn id="28" dur="20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fade">
                                      <p:cBhvr>
                                        <p:cTn id="31" dur="500"/>
                                        <p:tgtEl>
                                          <p:spTgt spid="27">
                                            <p:txEl>
                                              <p:pRg st="0" end="0"/>
                                            </p:txEl>
                                          </p:spTgt>
                                        </p:tgtEl>
                                      </p:cBhvr>
                                    </p:animEffect>
                                  </p:childTnLst>
                                </p:cTn>
                              </p:par>
                            </p:childTnLst>
                          </p:cTn>
                        </p:par>
                        <p:par>
                          <p:cTn id="32" fill="hold">
                            <p:stCondLst>
                              <p:cond delay="10000"/>
                            </p:stCondLst>
                            <p:childTnLst>
                              <p:par>
                                <p:cTn id="33" presetID="8" presetClass="entr" presetSubtype="16"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amond(in)">
                                      <p:cBhvr>
                                        <p:cTn id="35" dur="2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amond(in)">
                                      <p:cBhvr>
                                        <p:cTn id="40" dur="2000"/>
                                        <p:tgtEl>
                                          <p:spTgt spid="14"/>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childTnLst>
                          </p:cTn>
                        </p:par>
                        <p:par>
                          <p:cTn id="45" fill="hold">
                            <p:stCondLst>
                              <p:cond delay="2500"/>
                            </p:stCondLst>
                            <p:childTnLst>
                              <p:par>
                                <p:cTn id="46" presetID="8" presetClass="entr" presetSubtype="16"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amond(in)">
                                      <p:cBhvr>
                                        <p:cTn id="48" dur="2000"/>
                                        <p:tgtEl>
                                          <p:spTgt spid="15"/>
                                        </p:tgtEl>
                                      </p:cBhvr>
                                    </p:animEffect>
                                  </p:childTnLst>
                                </p:cTn>
                              </p:par>
                            </p:childTnLst>
                          </p:cTn>
                        </p:par>
                        <p:par>
                          <p:cTn id="49" fill="hold">
                            <p:stCondLst>
                              <p:cond delay="4500"/>
                            </p:stCondLst>
                            <p:childTnLst>
                              <p:par>
                                <p:cTn id="50" presetID="8" presetClass="entr" presetSubtype="16"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amond(in)">
                                      <p:cBhvr>
                                        <p:cTn id="52" dur="2000"/>
                                        <p:tgtEl>
                                          <p:spTgt spid="16"/>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amond(in)">
                                      <p:cBhvr>
                                        <p:cTn id="55" dur="2000"/>
                                        <p:tgtEl>
                                          <p:spTgt spid="17"/>
                                        </p:tgtEl>
                                      </p:cBhvr>
                                    </p:animEffect>
                                  </p:childTnLst>
                                </p:cTn>
                              </p:par>
                            </p:childTnLst>
                          </p:cTn>
                        </p:par>
                        <p:par>
                          <p:cTn id="56" fill="hold">
                            <p:stCondLst>
                              <p:cond delay="6500"/>
                            </p:stCondLst>
                            <p:childTnLst>
                              <p:par>
                                <p:cTn id="57" presetID="8" presetClass="entr" presetSubtype="16"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diamond(in)">
                                      <p:cBhvr>
                                        <p:cTn id="59" dur="2000"/>
                                        <p:tgtEl>
                                          <p:spTgt spid="18"/>
                                        </p:tgtEl>
                                      </p:cBhvr>
                                    </p:animEffect>
                                  </p:childTnLst>
                                </p:cTn>
                              </p:par>
                            </p:childTnLst>
                          </p:cTn>
                        </p:par>
                        <p:par>
                          <p:cTn id="60" fill="hold">
                            <p:stCondLst>
                              <p:cond delay="8500"/>
                            </p:stCondLst>
                            <p:childTnLst>
                              <p:par>
                                <p:cTn id="61" presetID="8" presetClass="entr" presetSubtype="16"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diamond(in)">
                                      <p:cBhvr>
                                        <p:cTn id="63" dur="2000"/>
                                        <p:tgtEl>
                                          <p:spTgt spid="21"/>
                                        </p:tgtEl>
                                      </p:cBhvr>
                                    </p:animEffect>
                                  </p:childTnLst>
                                </p:cTn>
                              </p:par>
                            </p:childTnLst>
                          </p:cTn>
                        </p:par>
                        <p:par>
                          <p:cTn id="64" fill="hold">
                            <p:stCondLst>
                              <p:cond delay="10500"/>
                            </p:stCondLst>
                            <p:childTnLst>
                              <p:par>
                                <p:cTn id="65" presetID="8" presetClass="entr" presetSubtype="16"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diamond(in)">
                                      <p:cBhvr>
                                        <p:cTn id="67" dur="2000"/>
                                        <p:tgtEl>
                                          <p:spTgt spid="22"/>
                                        </p:tgtEl>
                                      </p:cBhvr>
                                    </p:animEffect>
                                  </p:childTnLst>
                                </p:cTn>
                              </p:par>
                            </p:childTnLst>
                          </p:cTn>
                        </p:par>
                        <p:par>
                          <p:cTn id="68" fill="hold">
                            <p:stCondLst>
                              <p:cond delay="12500"/>
                            </p:stCondLst>
                            <p:childTnLst>
                              <p:par>
                                <p:cTn id="69" presetID="8" presetClass="entr" presetSubtype="16"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diamond(in)">
                                      <p:cBhvr>
                                        <p:cTn id="71" dur="2000"/>
                                        <p:tgtEl>
                                          <p:spTgt spid="24"/>
                                        </p:tgtEl>
                                      </p:cBhvr>
                                    </p:animEffect>
                                  </p:childTnLst>
                                </p:cTn>
                              </p:par>
                            </p:childTnLst>
                          </p:cTn>
                        </p:par>
                        <p:par>
                          <p:cTn id="72" fill="hold">
                            <p:stCondLst>
                              <p:cond delay="14500"/>
                            </p:stCondLst>
                            <p:childTnLst>
                              <p:par>
                                <p:cTn id="73" presetID="8" presetClass="entr" presetSubtype="16" fill="hold" grpId="0"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diamond(in)">
                                      <p:cBhvr>
                                        <p:cTn id="75" dur="2000"/>
                                        <p:tgtEl>
                                          <p:spTgt spid="29"/>
                                        </p:tgtEl>
                                      </p:cBhvr>
                                    </p:animEffect>
                                  </p:childTnLst>
                                </p:cTn>
                              </p:par>
                            </p:childTnLst>
                          </p:cTn>
                        </p:par>
                        <p:par>
                          <p:cTn id="76" fill="hold">
                            <p:stCondLst>
                              <p:cond delay="16500"/>
                            </p:stCondLst>
                            <p:childTnLst>
                              <p:par>
                                <p:cTn id="77" presetID="1" presetClass="entr" presetSubtype="0"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par>
                          <p:cTn id="79" fill="hold">
                            <p:stCondLst>
                              <p:cond delay="16500"/>
                            </p:stCondLst>
                            <p:childTnLst>
                              <p:par>
                                <p:cTn id="80" presetID="8" presetClass="entr" presetSubtype="16" fill="hold" grpId="0" nodeType="after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amond(in)">
                                      <p:cBhvr>
                                        <p:cTn id="82" dur="2000"/>
                                        <p:tgtEl>
                                          <p:spTgt spid="20"/>
                                        </p:tgtEl>
                                      </p:cBhvr>
                                    </p:animEffect>
                                  </p:childTnLst>
                                </p:cTn>
                              </p:par>
                            </p:childTnLst>
                          </p:cTn>
                        </p:par>
                        <p:par>
                          <p:cTn id="83" fill="hold">
                            <p:stCondLst>
                              <p:cond delay="18500"/>
                            </p:stCondLst>
                            <p:childTnLst>
                              <p:par>
                                <p:cTn id="84" presetID="8" presetClass="entr" presetSubtype="16" fill="hold" grpId="0" nodeType="after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diamond(in)">
                                      <p:cBhvr>
                                        <p:cTn id="8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3" grpId="0" animBg="1"/>
      <p:bldP spid="14" grpId="0" animBg="1"/>
      <p:bldP spid="15" grpId="0" animBg="1"/>
      <p:bldP spid="16" grpId="0" animBg="1"/>
      <p:bldP spid="17" grpId="0" animBg="1"/>
      <p:bldP spid="18" grpId="0" animBg="1"/>
      <p:bldP spid="21" grpId="0" animBg="1"/>
      <p:bldP spid="22" grpId="0" animBg="1"/>
      <p:bldP spid="24" grpId="0" animBg="1"/>
      <p:bldP spid="27" grpId="0" animBg="1"/>
      <p:bldP spid="29" grpId="0" animBg="1"/>
      <p:bldP spid="20"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10 Veri Yer Tutucusu"/>
          <p:cNvSpPr>
            <a:spLocks noGrp="1"/>
          </p:cNvSpPr>
          <p:nvPr>
            <p:ph type="dt"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fld id="{70EB0C6C-2EE2-4B05-A844-1DD4AA28B0DC}" type="datetime1">
              <a:rPr lang="tr-TR" smtClean="0">
                <a:solidFill>
                  <a:prstClr val="white"/>
                </a:solidFill>
              </a:rPr>
              <a:pPr/>
              <a:t>21.10.2019</a:t>
            </a:fld>
            <a:endParaRPr lang="tr-TR" smtClean="0">
              <a:solidFill>
                <a:prstClr val="white"/>
              </a:solidFill>
            </a:endParaRPr>
          </a:p>
        </p:txBody>
      </p:sp>
      <p:sp>
        <p:nvSpPr>
          <p:cNvPr id="29700" name="2 Metin kutusu"/>
          <p:cNvSpPr txBox="1">
            <a:spLocks noChangeArrowheads="1"/>
          </p:cNvSpPr>
          <p:nvPr/>
        </p:nvSpPr>
        <p:spPr bwMode="auto">
          <a:xfrm>
            <a:off x="785786" y="214290"/>
            <a:ext cx="7858125" cy="830997"/>
          </a:xfrm>
          <a:prstGeom prst="rect">
            <a:avLst/>
          </a:prstGeom>
          <a:noFill/>
          <a:ln w="9525">
            <a:noFill/>
            <a:miter lim="800000"/>
            <a:headEnd/>
            <a:tailEnd/>
          </a:ln>
        </p:spPr>
        <p:txBody>
          <a:bodyPr>
            <a:spAutoFit/>
          </a:bodyPr>
          <a:lstStyle/>
          <a:p>
            <a:pPr algn="ctr"/>
            <a:r>
              <a:rPr lang="tr-TR" sz="2400" dirty="0" smtClean="0">
                <a:solidFill>
                  <a:srgbClr val="0033CC"/>
                </a:solidFill>
              </a:rPr>
              <a:t>SANAYİ KAYNAKLI HAVA KİRLİLİĞİNİN KONTROLÜ YÖNETMELİĞİ</a:t>
            </a:r>
            <a:endParaRPr lang="tr-TR" sz="2400" dirty="0">
              <a:solidFill>
                <a:srgbClr val="0033CC"/>
              </a:solidFill>
            </a:endParaRPr>
          </a:p>
        </p:txBody>
      </p:sp>
      <p:sp>
        <p:nvSpPr>
          <p:cNvPr id="17" name="_s1033"/>
          <p:cNvSpPr>
            <a:spLocks noChangeArrowheads="1"/>
          </p:cNvSpPr>
          <p:nvPr/>
        </p:nvSpPr>
        <p:spPr bwMode="auto">
          <a:xfrm>
            <a:off x="907579" y="2130574"/>
            <a:ext cx="571500" cy="500063"/>
          </a:xfrm>
          <a:prstGeom prst="cube">
            <a:avLst>
              <a:gd name="adj" fmla="val 15171"/>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smtClean="0">
                <a:solidFill>
                  <a:srgbClr val="800000"/>
                </a:solidFill>
                <a:latin typeface="Tahoma" pitchFamily="34" charset="0"/>
              </a:rPr>
              <a:t>Ek-1</a:t>
            </a:r>
          </a:p>
          <a:p>
            <a:pPr algn="ctr">
              <a:defRPr/>
            </a:pPr>
            <a:endParaRPr lang="tr-TR" sz="1600" dirty="0">
              <a:solidFill>
                <a:srgbClr val="800000"/>
              </a:solidFill>
              <a:latin typeface="Tahoma" pitchFamily="34" charset="0"/>
            </a:endParaRPr>
          </a:p>
        </p:txBody>
      </p:sp>
      <p:sp>
        <p:nvSpPr>
          <p:cNvPr id="19" name="Line 31"/>
          <p:cNvSpPr>
            <a:spLocks noChangeShapeType="1"/>
          </p:cNvSpPr>
          <p:nvPr/>
        </p:nvSpPr>
        <p:spPr bwMode="auto">
          <a:xfrm>
            <a:off x="1193329" y="3559324"/>
            <a:ext cx="0" cy="431800"/>
          </a:xfrm>
          <a:prstGeom prst="line">
            <a:avLst/>
          </a:prstGeom>
          <a:noFill/>
          <a:ln w="57150">
            <a:solidFill>
              <a:schemeClr val="tx1"/>
            </a:solidFill>
            <a:round/>
            <a:headEnd/>
            <a:tailEnd type="triangle" w="med" len="med"/>
          </a:ln>
        </p:spPr>
        <p:txBody>
          <a:bodyPr/>
          <a:lstStyle/>
          <a:p>
            <a:endParaRPr lang="tr-TR">
              <a:solidFill>
                <a:prstClr val="black"/>
              </a:solidFill>
            </a:endParaRPr>
          </a:p>
        </p:txBody>
      </p:sp>
      <p:sp>
        <p:nvSpPr>
          <p:cNvPr id="20" name="Line 31"/>
          <p:cNvSpPr>
            <a:spLocks noChangeShapeType="1"/>
          </p:cNvSpPr>
          <p:nvPr/>
        </p:nvSpPr>
        <p:spPr bwMode="auto">
          <a:xfrm>
            <a:off x="1193329" y="4488012"/>
            <a:ext cx="0" cy="431800"/>
          </a:xfrm>
          <a:prstGeom prst="line">
            <a:avLst/>
          </a:prstGeom>
          <a:noFill/>
          <a:ln w="57150">
            <a:solidFill>
              <a:schemeClr val="tx1"/>
            </a:solidFill>
            <a:round/>
            <a:headEnd/>
            <a:tailEnd type="triangle" w="med" len="med"/>
          </a:ln>
        </p:spPr>
        <p:txBody>
          <a:bodyPr/>
          <a:lstStyle/>
          <a:p>
            <a:endParaRPr lang="tr-TR">
              <a:solidFill>
                <a:prstClr val="black"/>
              </a:solidFill>
            </a:endParaRPr>
          </a:p>
        </p:txBody>
      </p:sp>
      <p:sp>
        <p:nvSpPr>
          <p:cNvPr id="21" name="_s1033"/>
          <p:cNvSpPr>
            <a:spLocks noChangeArrowheads="1"/>
          </p:cNvSpPr>
          <p:nvPr/>
        </p:nvSpPr>
        <p:spPr bwMode="auto">
          <a:xfrm>
            <a:off x="907579" y="4916637"/>
            <a:ext cx="571500" cy="500062"/>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a:solidFill>
                  <a:srgbClr val="800000"/>
                </a:solidFill>
                <a:latin typeface="Tahoma" pitchFamily="34" charset="0"/>
              </a:rPr>
              <a:t>Ek-2</a:t>
            </a:r>
          </a:p>
        </p:txBody>
      </p:sp>
      <p:sp>
        <p:nvSpPr>
          <p:cNvPr id="23" name="_s1033"/>
          <p:cNvSpPr>
            <a:spLocks noChangeArrowheads="1"/>
          </p:cNvSpPr>
          <p:nvPr/>
        </p:nvSpPr>
        <p:spPr bwMode="auto">
          <a:xfrm>
            <a:off x="907578" y="3987949"/>
            <a:ext cx="640085" cy="715963"/>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smtClean="0">
                <a:solidFill>
                  <a:srgbClr val="800000"/>
                </a:solidFill>
                <a:latin typeface="Tahoma" pitchFamily="34" charset="0"/>
              </a:rPr>
              <a:t>Ek-3 Ek-5</a:t>
            </a:r>
            <a:endParaRPr lang="tr-TR" sz="1600" dirty="0">
              <a:solidFill>
                <a:srgbClr val="800000"/>
              </a:solidFill>
              <a:latin typeface="Tahoma" pitchFamily="34" charset="0"/>
            </a:endParaRPr>
          </a:p>
        </p:txBody>
      </p:sp>
      <p:sp>
        <p:nvSpPr>
          <p:cNvPr id="24" name="_s1033"/>
          <p:cNvSpPr>
            <a:spLocks noChangeArrowheads="1"/>
          </p:cNvSpPr>
          <p:nvPr/>
        </p:nvSpPr>
        <p:spPr bwMode="auto">
          <a:xfrm>
            <a:off x="907579" y="3059262"/>
            <a:ext cx="571500" cy="500062"/>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a:solidFill>
                  <a:srgbClr val="800000"/>
                </a:solidFill>
                <a:latin typeface="Tahoma" pitchFamily="34" charset="0"/>
              </a:rPr>
              <a:t>Ek-4</a:t>
            </a:r>
          </a:p>
        </p:txBody>
      </p:sp>
      <p:sp>
        <p:nvSpPr>
          <p:cNvPr id="25" name="_s1033"/>
          <p:cNvSpPr>
            <a:spLocks noChangeArrowheads="1"/>
          </p:cNvSpPr>
          <p:nvPr/>
        </p:nvSpPr>
        <p:spPr bwMode="auto">
          <a:xfrm>
            <a:off x="907579" y="1201887"/>
            <a:ext cx="571500" cy="500062"/>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a:solidFill>
                  <a:srgbClr val="800000"/>
                </a:solidFill>
                <a:latin typeface="Tahoma" pitchFamily="34" charset="0"/>
              </a:rPr>
              <a:t>Ek-5</a:t>
            </a:r>
          </a:p>
        </p:txBody>
      </p:sp>
      <p:sp>
        <p:nvSpPr>
          <p:cNvPr id="26" name="Line 31"/>
          <p:cNvSpPr>
            <a:spLocks noChangeShapeType="1"/>
          </p:cNvSpPr>
          <p:nvPr/>
        </p:nvSpPr>
        <p:spPr bwMode="auto">
          <a:xfrm>
            <a:off x="1193329" y="2630637"/>
            <a:ext cx="0" cy="431800"/>
          </a:xfrm>
          <a:prstGeom prst="line">
            <a:avLst/>
          </a:prstGeom>
          <a:noFill/>
          <a:ln w="57150">
            <a:solidFill>
              <a:schemeClr val="tx1"/>
            </a:solidFill>
            <a:round/>
            <a:headEnd/>
            <a:tailEnd type="triangle" w="med" len="med"/>
          </a:ln>
        </p:spPr>
        <p:txBody>
          <a:bodyPr/>
          <a:lstStyle/>
          <a:p>
            <a:endParaRPr lang="tr-TR">
              <a:solidFill>
                <a:prstClr val="black"/>
              </a:solidFill>
            </a:endParaRPr>
          </a:p>
        </p:txBody>
      </p:sp>
      <p:sp>
        <p:nvSpPr>
          <p:cNvPr id="27" name="Line 31"/>
          <p:cNvSpPr>
            <a:spLocks noChangeShapeType="1"/>
          </p:cNvSpPr>
          <p:nvPr/>
        </p:nvSpPr>
        <p:spPr bwMode="auto">
          <a:xfrm>
            <a:off x="1193329" y="1701949"/>
            <a:ext cx="0" cy="431800"/>
          </a:xfrm>
          <a:prstGeom prst="line">
            <a:avLst/>
          </a:prstGeom>
          <a:noFill/>
          <a:ln w="57150">
            <a:solidFill>
              <a:schemeClr val="tx1"/>
            </a:solidFill>
            <a:round/>
            <a:headEnd/>
            <a:tailEnd type="triangle" w="med" len="med"/>
          </a:ln>
        </p:spPr>
        <p:txBody>
          <a:bodyPr/>
          <a:lstStyle/>
          <a:p>
            <a:endParaRPr lang="tr-TR">
              <a:solidFill>
                <a:prstClr val="black"/>
              </a:solidFill>
            </a:endParaRPr>
          </a:p>
        </p:txBody>
      </p:sp>
      <p:sp>
        <p:nvSpPr>
          <p:cNvPr id="40" name="Line 51"/>
          <p:cNvSpPr>
            <a:spLocks noChangeShapeType="1"/>
          </p:cNvSpPr>
          <p:nvPr/>
        </p:nvSpPr>
        <p:spPr bwMode="auto">
          <a:xfrm>
            <a:off x="1479079" y="1630512"/>
            <a:ext cx="428625" cy="358328"/>
          </a:xfrm>
          <a:prstGeom prst="line">
            <a:avLst/>
          </a:prstGeom>
          <a:noFill/>
          <a:ln w="57150">
            <a:solidFill>
              <a:srgbClr val="800000"/>
            </a:solidFill>
            <a:round/>
            <a:headEnd/>
            <a:tailEnd type="triangle" w="med" len="med"/>
          </a:ln>
        </p:spPr>
        <p:txBody>
          <a:bodyPr/>
          <a:lstStyle/>
          <a:p>
            <a:endParaRPr lang="tr-TR">
              <a:solidFill>
                <a:prstClr val="black"/>
              </a:solidFill>
            </a:endParaRPr>
          </a:p>
        </p:txBody>
      </p:sp>
      <p:sp>
        <p:nvSpPr>
          <p:cNvPr id="41" name="Line 51"/>
          <p:cNvSpPr>
            <a:spLocks noChangeShapeType="1"/>
          </p:cNvSpPr>
          <p:nvPr/>
        </p:nvSpPr>
        <p:spPr bwMode="auto">
          <a:xfrm flipV="1">
            <a:off x="1479079" y="2060848"/>
            <a:ext cx="428625" cy="426914"/>
          </a:xfrm>
          <a:prstGeom prst="line">
            <a:avLst/>
          </a:prstGeom>
          <a:noFill/>
          <a:ln w="57150">
            <a:solidFill>
              <a:srgbClr val="800000"/>
            </a:solidFill>
            <a:round/>
            <a:headEnd/>
            <a:tailEnd type="triangle" w="med" len="med"/>
          </a:ln>
        </p:spPr>
        <p:txBody>
          <a:bodyPr/>
          <a:lstStyle/>
          <a:p>
            <a:endParaRPr lang="tr-TR">
              <a:solidFill>
                <a:prstClr val="black"/>
              </a:solidFill>
            </a:endParaRPr>
          </a:p>
        </p:txBody>
      </p:sp>
      <p:sp>
        <p:nvSpPr>
          <p:cNvPr id="42" name="_s1033"/>
          <p:cNvSpPr>
            <a:spLocks noChangeArrowheads="1"/>
          </p:cNvSpPr>
          <p:nvPr/>
        </p:nvSpPr>
        <p:spPr bwMode="auto">
          <a:xfrm>
            <a:off x="1907704" y="1700808"/>
            <a:ext cx="5904656" cy="500063"/>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smtClean="0">
                <a:solidFill>
                  <a:srgbClr val="800000"/>
                </a:solidFill>
                <a:latin typeface="Tahoma" pitchFamily="34" charset="0"/>
              </a:rPr>
              <a:t>Konsantrasyon/Kütlesel </a:t>
            </a:r>
            <a:r>
              <a:rPr lang="tr-TR" sz="1600" dirty="0">
                <a:solidFill>
                  <a:srgbClr val="800000"/>
                </a:solidFill>
                <a:latin typeface="Tahoma" pitchFamily="34" charset="0"/>
              </a:rPr>
              <a:t>debi</a:t>
            </a:r>
          </a:p>
        </p:txBody>
      </p:sp>
      <p:sp>
        <p:nvSpPr>
          <p:cNvPr id="43" name="_s1033"/>
          <p:cNvSpPr>
            <a:spLocks noChangeArrowheads="1"/>
          </p:cNvSpPr>
          <p:nvPr/>
        </p:nvSpPr>
        <p:spPr bwMode="auto">
          <a:xfrm>
            <a:off x="1907704" y="3059262"/>
            <a:ext cx="5904656" cy="500062"/>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a:solidFill>
                  <a:srgbClr val="800000"/>
                </a:solidFill>
                <a:latin typeface="Tahoma" pitchFamily="34" charset="0"/>
              </a:rPr>
              <a:t>Baca </a:t>
            </a:r>
            <a:r>
              <a:rPr lang="tr-TR" sz="1600" dirty="0" smtClean="0">
                <a:solidFill>
                  <a:srgbClr val="800000"/>
                </a:solidFill>
                <a:latin typeface="Tahoma" pitchFamily="34" charset="0"/>
              </a:rPr>
              <a:t>yükseklikleri/Hızları</a:t>
            </a:r>
            <a:endParaRPr lang="tr-TR" sz="1600" dirty="0">
              <a:solidFill>
                <a:srgbClr val="800000"/>
              </a:solidFill>
              <a:latin typeface="Tahoma" pitchFamily="34" charset="0"/>
            </a:endParaRPr>
          </a:p>
        </p:txBody>
      </p:sp>
      <p:sp>
        <p:nvSpPr>
          <p:cNvPr id="44" name="_s1033"/>
          <p:cNvSpPr>
            <a:spLocks noChangeArrowheads="1"/>
          </p:cNvSpPr>
          <p:nvPr/>
        </p:nvSpPr>
        <p:spPr bwMode="auto">
          <a:xfrm>
            <a:off x="1907704" y="3987949"/>
            <a:ext cx="5904656" cy="500063"/>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a:solidFill>
                  <a:srgbClr val="800000"/>
                </a:solidFill>
                <a:latin typeface="Tahoma" pitchFamily="34" charset="0"/>
              </a:rPr>
              <a:t>Sürekli Ölçüm </a:t>
            </a:r>
            <a:r>
              <a:rPr lang="tr-TR" sz="1600" dirty="0" smtClean="0">
                <a:solidFill>
                  <a:srgbClr val="800000"/>
                </a:solidFill>
                <a:latin typeface="Tahoma" pitchFamily="34" charset="0"/>
              </a:rPr>
              <a:t>Esasları</a:t>
            </a:r>
            <a:endParaRPr lang="tr-TR" sz="1600" dirty="0">
              <a:solidFill>
                <a:srgbClr val="800000"/>
              </a:solidFill>
              <a:latin typeface="Tahoma" pitchFamily="34" charset="0"/>
            </a:endParaRPr>
          </a:p>
        </p:txBody>
      </p:sp>
      <p:sp>
        <p:nvSpPr>
          <p:cNvPr id="45" name="_s1033"/>
          <p:cNvSpPr>
            <a:spLocks noChangeArrowheads="1"/>
          </p:cNvSpPr>
          <p:nvPr/>
        </p:nvSpPr>
        <p:spPr bwMode="auto">
          <a:xfrm>
            <a:off x="1907704" y="4845199"/>
            <a:ext cx="5904656" cy="500063"/>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a:solidFill>
                  <a:srgbClr val="800000"/>
                </a:solidFill>
                <a:latin typeface="Tahoma" pitchFamily="34" charset="0"/>
              </a:rPr>
              <a:t>Hava Kalitesi Modellemesi/Ölçümü</a:t>
            </a:r>
          </a:p>
        </p:txBody>
      </p:sp>
      <p:sp>
        <p:nvSpPr>
          <p:cNvPr id="46" name="45 Sağ Ok"/>
          <p:cNvSpPr/>
          <p:nvPr/>
        </p:nvSpPr>
        <p:spPr bwMode="auto">
          <a:xfrm>
            <a:off x="1479079" y="3273574"/>
            <a:ext cx="431800" cy="107950"/>
          </a:xfrm>
          <a:prstGeom prst="rightArrow">
            <a:avLst/>
          </a:prstGeom>
          <a:solidFill>
            <a:srgbClr val="C00000"/>
          </a:solidFill>
          <a:ln w="9525" cap="flat" cmpd="sng" algn="ctr">
            <a:solidFill>
              <a:schemeClr val="tx1"/>
            </a:solidFill>
            <a:prstDash val="solid"/>
            <a:round/>
            <a:headEnd type="none" w="med" len="med"/>
            <a:tailEnd type="none" w="med" len="med"/>
          </a:ln>
          <a:effectLst>
            <a:outerShdw dist="45791" dir="3378596" algn="ctr" rotWithShape="0">
              <a:schemeClr val="bg2">
                <a:alpha val="80000"/>
              </a:schemeClr>
            </a:outerShdw>
          </a:effectLst>
        </p:spPr>
        <p:txBody>
          <a:bodyPr/>
          <a:lstStyle/>
          <a:p>
            <a:pPr>
              <a:defRPr/>
            </a:pPr>
            <a:endParaRPr lang="tr-TR" dirty="0">
              <a:solidFill>
                <a:srgbClr val="FF7C80"/>
              </a:solidFill>
            </a:endParaRPr>
          </a:p>
        </p:txBody>
      </p:sp>
      <p:sp>
        <p:nvSpPr>
          <p:cNvPr id="47" name="46 Sağ Ok"/>
          <p:cNvSpPr/>
          <p:nvPr/>
        </p:nvSpPr>
        <p:spPr bwMode="auto">
          <a:xfrm>
            <a:off x="1479079" y="4202262"/>
            <a:ext cx="431800" cy="107950"/>
          </a:xfrm>
          <a:prstGeom prst="rightArrow">
            <a:avLst/>
          </a:prstGeom>
          <a:solidFill>
            <a:srgbClr val="C00000"/>
          </a:solidFill>
          <a:ln w="9525" cap="flat" cmpd="sng" algn="ctr">
            <a:solidFill>
              <a:schemeClr val="tx1"/>
            </a:solidFill>
            <a:prstDash val="solid"/>
            <a:round/>
            <a:headEnd type="none" w="med" len="med"/>
            <a:tailEnd type="none" w="med" len="med"/>
          </a:ln>
          <a:effectLst>
            <a:outerShdw dist="45791" dir="3378596" algn="ctr" rotWithShape="0">
              <a:schemeClr val="bg2">
                <a:alpha val="80000"/>
              </a:schemeClr>
            </a:outerShdw>
          </a:effectLst>
        </p:spPr>
        <p:txBody>
          <a:bodyPr/>
          <a:lstStyle/>
          <a:p>
            <a:pPr>
              <a:defRPr/>
            </a:pPr>
            <a:endParaRPr lang="tr-TR" dirty="0">
              <a:solidFill>
                <a:srgbClr val="FF7C80"/>
              </a:solidFill>
            </a:endParaRPr>
          </a:p>
        </p:txBody>
      </p:sp>
      <p:sp>
        <p:nvSpPr>
          <p:cNvPr id="48" name="47 Sağ Ok"/>
          <p:cNvSpPr/>
          <p:nvPr/>
        </p:nvSpPr>
        <p:spPr bwMode="auto">
          <a:xfrm>
            <a:off x="1479079" y="5059512"/>
            <a:ext cx="431800" cy="107950"/>
          </a:xfrm>
          <a:prstGeom prst="rightArrow">
            <a:avLst/>
          </a:prstGeom>
          <a:solidFill>
            <a:srgbClr val="C00000"/>
          </a:solidFill>
          <a:ln w="9525" cap="flat" cmpd="sng" algn="ctr">
            <a:solidFill>
              <a:schemeClr val="tx1"/>
            </a:solidFill>
            <a:prstDash val="solid"/>
            <a:round/>
            <a:headEnd type="none" w="med" len="med"/>
            <a:tailEnd type="none" w="med" len="med"/>
          </a:ln>
          <a:effectLst>
            <a:outerShdw dist="45791" dir="3378596" algn="ctr" rotWithShape="0">
              <a:schemeClr val="bg2">
                <a:alpha val="80000"/>
              </a:schemeClr>
            </a:outerShdw>
          </a:effectLst>
        </p:spPr>
        <p:txBody>
          <a:bodyPr/>
          <a:lstStyle/>
          <a:p>
            <a:pPr>
              <a:defRPr/>
            </a:pPr>
            <a:endParaRPr lang="tr-TR" dirty="0">
              <a:solidFill>
                <a:srgbClr val="FF7C80"/>
              </a:solidFill>
            </a:endParaRPr>
          </a:p>
        </p:txBody>
      </p:sp>
      <p:sp>
        <p:nvSpPr>
          <p:cNvPr id="49" name="_s1033"/>
          <p:cNvSpPr>
            <a:spLocks noChangeArrowheads="1"/>
          </p:cNvSpPr>
          <p:nvPr/>
        </p:nvSpPr>
        <p:spPr bwMode="auto">
          <a:xfrm>
            <a:off x="907579" y="5804694"/>
            <a:ext cx="571500" cy="500062"/>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smtClean="0">
                <a:solidFill>
                  <a:srgbClr val="800000"/>
                </a:solidFill>
                <a:latin typeface="Tahoma" pitchFamily="34" charset="0"/>
              </a:rPr>
              <a:t>Ek-12</a:t>
            </a:r>
            <a:endParaRPr lang="tr-TR" sz="1600" dirty="0">
              <a:solidFill>
                <a:srgbClr val="800000"/>
              </a:solidFill>
              <a:latin typeface="Tahoma" pitchFamily="34" charset="0"/>
            </a:endParaRPr>
          </a:p>
        </p:txBody>
      </p:sp>
      <p:sp>
        <p:nvSpPr>
          <p:cNvPr id="50" name="_s1033"/>
          <p:cNvSpPr>
            <a:spLocks noChangeArrowheads="1"/>
          </p:cNvSpPr>
          <p:nvPr/>
        </p:nvSpPr>
        <p:spPr bwMode="auto">
          <a:xfrm>
            <a:off x="1907704" y="5733256"/>
            <a:ext cx="5904656" cy="500063"/>
          </a:xfrm>
          <a:prstGeom prst="cube">
            <a:avLst>
              <a:gd name="adj" fmla="val 10764"/>
            </a:avLst>
          </a:prstGeom>
          <a:solidFill>
            <a:schemeClr val="accent3">
              <a:lumMod val="60000"/>
              <a:lumOff val="40000"/>
              <a:alpha val="40000"/>
            </a:schemeClr>
          </a:solidFill>
          <a:ln w="9525">
            <a:solidFill>
              <a:schemeClr val="accent2"/>
            </a:solidFill>
            <a:miter lim="800000"/>
            <a:headEnd/>
            <a:tailEnd/>
          </a:ln>
        </p:spPr>
        <p:txBody>
          <a:bodyPr wrap="none" lIns="0" tIns="0" rIns="0" bIns="0" anchor="ctr"/>
          <a:lstStyle/>
          <a:p>
            <a:pPr algn="ctr">
              <a:defRPr/>
            </a:pPr>
            <a:r>
              <a:rPr lang="tr-TR" sz="1600" dirty="0" smtClean="0">
                <a:solidFill>
                  <a:srgbClr val="800000"/>
                </a:solidFill>
                <a:latin typeface="Tahoma" pitchFamily="34" charset="0"/>
              </a:rPr>
              <a:t>Baca Dışı Emisyonlar İçin Kütlesel Debi Hesaplamaları</a:t>
            </a:r>
            <a:endParaRPr lang="tr-TR" sz="1600" dirty="0">
              <a:solidFill>
                <a:srgbClr val="800000"/>
              </a:solidFill>
              <a:latin typeface="Tahoma" pitchFamily="34" charset="0"/>
            </a:endParaRPr>
          </a:p>
        </p:txBody>
      </p:sp>
      <p:sp>
        <p:nvSpPr>
          <p:cNvPr id="51" name="50 Sağ Ok"/>
          <p:cNvSpPr/>
          <p:nvPr/>
        </p:nvSpPr>
        <p:spPr bwMode="auto">
          <a:xfrm>
            <a:off x="1479079" y="5947569"/>
            <a:ext cx="431800" cy="107950"/>
          </a:xfrm>
          <a:prstGeom prst="rightArrow">
            <a:avLst/>
          </a:prstGeom>
          <a:solidFill>
            <a:srgbClr val="C00000"/>
          </a:solidFill>
          <a:ln w="9525" cap="flat" cmpd="sng" algn="ctr">
            <a:solidFill>
              <a:schemeClr val="tx1"/>
            </a:solidFill>
            <a:prstDash val="solid"/>
            <a:round/>
            <a:headEnd type="none" w="med" len="med"/>
            <a:tailEnd type="none" w="med" len="med"/>
          </a:ln>
          <a:effectLst>
            <a:outerShdw dist="45791" dir="3378596" algn="ctr" rotWithShape="0">
              <a:schemeClr val="bg2">
                <a:alpha val="80000"/>
              </a:schemeClr>
            </a:outerShdw>
          </a:effectLst>
        </p:spPr>
        <p:txBody>
          <a:bodyPr/>
          <a:lstStyle/>
          <a:p>
            <a:pPr>
              <a:defRPr/>
            </a:pPr>
            <a:endParaRPr lang="tr-TR" dirty="0">
              <a:solidFill>
                <a:srgbClr val="FF7C80"/>
              </a:solidFill>
            </a:endParaRPr>
          </a:p>
        </p:txBody>
      </p:sp>
      <p:sp>
        <p:nvSpPr>
          <p:cNvPr id="52" name="Line 31"/>
          <p:cNvSpPr>
            <a:spLocks noChangeShapeType="1"/>
          </p:cNvSpPr>
          <p:nvPr/>
        </p:nvSpPr>
        <p:spPr bwMode="auto">
          <a:xfrm>
            <a:off x="1187624" y="5445224"/>
            <a:ext cx="0" cy="431800"/>
          </a:xfrm>
          <a:prstGeom prst="line">
            <a:avLst/>
          </a:prstGeom>
          <a:noFill/>
          <a:ln w="57150">
            <a:solidFill>
              <a:schemeClr val="tx1"/>
            </a:solidFill>
            <a:round/>
            <a:headEnd/>
            <a:tailEnd type="triangle" w="med" len="med"/>
          </a:ln>
        </p:spPr>
        <p:txBody>
          <a:bodyPr/>
          <a:lstStyle/>
          <a:p>
            <a:endParaRPr lang="tr-TR">
              <a:solidFill>
                <a:prstClr val="black"/>
              </a:solidFill>
            </a:endParaRPr>
          </a:p>
        </p:txBody>
      </p:sp>
    </p:spTree>
    <p:extLst>
      <p:ext uri="{BB962C8B-B14F-4D97-AF65-F5344CB8AC3E}">
        <p14:creationId xmlns:p14="http://schemas.microsoft.com/office/powerpoint/2010/main" val="3518480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dissolve">
                                      <p:cBhvr>
                                        <p:cTn id="29" dur="500"/>
                                        <p:tgtEl>
                                          <p:spTgt spid="42"/>
                                        </p:tgtEl>
                                      </p:cBhvr>
                                    </p:animEffect>
                                  </p:childTnLst>
                                </p:cTn>
                              </p:par>
                              <p:par>
                                <p:cTn id="30" presetID="2" presetClass="entr" presetSubtype="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dissolve">
                                      <p:cBhvr>
                                        <p:cTn id="38" dur="500"/>
                                        <p:tgtEl>
                                          <p:spTgt spid="24"/>
                                        </p:tgtEl>
                                      </p:cBhvr>
                                    </p:animEffect>
                                  </p:childTnLst>
                                </p:cTn>
                              </p:par>
                              <p:par>
                                <p:cTn id="39" presetID="2" presetClass="entr" presetSubtype="4"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dissolve">
                                      <p:cBhvr>
                                        <p:cTn id="47" dur="500"/>
                                        <p:tgtEl>
                                          <p:spTgt spid="43"/>
                                        </p:tgtEl>
                                      </p:cBhvr>
                                    </p:animEffect>
                                  </p:childTnLst>
                                </p:cTn>
                              </p:par>
                              <p:par>
                                <p:cTn id="48" presetID="2" presetClass="entr" presetSubtype="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dissolve">
                                      <p:cBhvr>
                                        <p:cTn id="56" dur="500"/>
                                        <p:tgtEl>
                                          <p:spTgt spid="23"/>
                                        </p:tgtEl>
                                      </p:cBhvr>
                                    </p:animEffect>
                                  </p:childTnLst>
                                </p:cTn>
                              </p:par>
                              <p:par>
                                <p:cTn id="57" presetID="2" presetClass="entr" presetSubtype="4"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500" fill="hold"/>
                                        <p:tgtEl>
                                          <p:spTgt spid="47"/>
                                        </p:tgtEl>
                                        <p:attrNameLst>
                                          <p:attrName>ppt_x</p:attrName>
                                        </p:attrNameLst>
                                      </p:cBhvr>
                                      <p:tavLst>
                                        <p:tav tm="0">
                                          <p:val>
                                            <p:strVal val="#ppt_x"/>
                                          </p:val>
                                        </p:tav>
                                        <p:tav tm="100000">
                                          <p:val>
                                            <p:strVal val="#ppt_x"/>
                                          </p:val>
                                        </p:tav>
                                      </p:tavLst>
                                    </p:anim>
                                    <p:anim calcmode="lin" valueType="num">
                                      <p:cBhvr additive="base">
                                        <p:cTn id="6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dissolve">
                                      <p:cBhvr>
                                        <p:cTn id="65" dur="500"/>
                                        <p:tgtEl>
                                          <p:spTgt spid="44"/>
                                        </p:tgtEl>
                                      </p:cBhvr>
                                    </p:animEffect>
                                  </p:childTnLst>
                                </p:cTn>
                              </p:par>
                              <p:par>
                                <p:cTn id="66" presetID="2" presetClass="entr" presetSubtype="1"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1000" fill="hold"/>
                                        <p:tgtEl>
                                          <p:spTgt spid="20"/>
                                        </p:tgtEl>
                                        <p:attrNameLst>
                                          <p:attrName>ppt_x</p:attrName>
                                        </p:attrNameLst>
                                      </p:cBhvr>
                                      <p:tavLst>
                                        <p:tav tm="0">
                                          <p:val>
                                            <p:strVal val="#ppt_x"/>
                                          </p:val>
                                        </p:tav>
                                        <p:tav tm="100000">
                                          <p:val>
                                            <p:strVal val="#ppt_x"/>
                                          </p:val>
                                        </p:tav>
                                      </p:tavLst>
                                    </p:anim>
                                    <p:anim calcmode="lin" valueType="num">
                                      <p:cBhvr additive="base">
                                        <p:cTn id="69"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dissolve">
                                      <p:cBhvr>
                                        <p:cTn id="74" dur="500"/>
                                        <p:tgtEl>
                                          <p:spTgt spid="21"/>
                                        </p:tgtEl>
                                      </p:cBhvr>
                                    </p:animEffect>
                                  </p:childTnLst>
                                </p:cTn>
                              </p:par>
                              <p:par>
                                <p:cTn id="75" presetID="2" presetClass="entr" presetSubtype="4"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additive="base">
                                        <p:cTn id="77" dur="1000" fill="hold"/>
                                        <p:tgtEl>
                                          <p:spTgt spid="48"/>
                                        </p:tgtEl>
                                        <p:attrNameLst>
                                          <p:attrName>ppt_x</p:attrName>
                                        </p:attrNameLst>
                                      </p:cBhvr>
                                      <p:tavLst>
                                        <p:tav tm="0">
                                          <p:val>
                                            <p:strVal val="#ppt_x"/>
                                          </p:val>
                                        </p:tav>
                                        <p:tav tm="100000">
                                          <p:val>
                                            <p:strVal val="#ppt_x"/>
                                          </p:val>
                                        </p:tav>
                                      </p:tavLst>
                                    </p:anim>
                                    <p:anim calcmode="lin" valueType="num">
                                      <p:cBhvr additive="base">
                                        <p:cTn id="78" dur="10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dissolve">
                                      <p:cBhvr>
                                        <p:cTn id="83" dur="500"/>
                                        <p:tgtEl>
                                          <p:spTgt spid="45"/>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dissolve">
                                      <p:cBhvr>
                                        <p:cTn id="88" dur="500"/>
                                        <p:tgtEl>
                                          <p:spTgt spid="49"/>
                                        </p:tgtEl>
                                      </p:cBhvr>
                                    </p:animEffect>
                                  </p:childTnLst>
                                </p:cTn>
                              </p:par>
                              <p:par>
                                <p:cTn id="89" presetID="2" presetClass="entr" presetSubtype="4"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anim calcmode="lin" valueType="num">
                                      <p:cBhvr additive="base">
                                        <p:cTn id="91" dur="1000" fill="hold"/>
                                        <p:tgtEl>
                                          <p:spTgt spid="51"/>
                                        </p:tgtEl>
                                        <p:attrNameLst>
                                          <p:attrName>ppt_x</p:attrName>
                                        </p:attrNameLst>
                                      </p:cBhvr>
                                      <p:tavLst>
                                        <p:tav tm="0">
                                          <p:val>
                                            <p:strVal val="#ppt_x"/>
                                          </p:val>
                                        </p:tav>
                                        <p:tav tm="100000">
                                          <p:val>
                                            <p:strVal val="#ppt_x"/>
                                          </p:val>
                                        </p:tav>
                                      </p:tavLst>
                                    </p:anim>
                                    <p:anim calcmode="lin" valueType="num">
                                      <p:cBhvr additive="base">
                                        <p:cTn id="92" dur="10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dissolve">
                                      <p:cBhvr>
                                        <p:cTn id="97" dur="500"/>
                                        <p:tgtEl>
                                          <p:spTgt spid="50"/>
                                        </p:tgtEl>
                                      </p:cBhvr>
                                    </p:animEffect>
                                  </p:childTnLst>
                                </p:cTn>
                              </p:par>
                              <p:par>
                                <p:cTn id="98" presetID="2" presetClass="entr" presetSubtype="1"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anim calcmode="lin" valueType="num">
                                      <p:cBhvr additive="base">
                                        <p:cTn id="100" dur="1000" fill="hold"/>
                                        <p:tgtEl>
                                          <p:spTgt spid="52"/>
                                        </p:tgtEl>
                                        <p:attrNameLst>
                                          <p:attrName>ppt_x</p:attrName>
                                        </p:attrNameLst>
                                      </p:cBhvr>
                                      <p:tavLst>
                                        <p:tav tm="0">
                                          <p:val>
                                            <p:strVal val="#ppt_x"/>
                                          </p:val>
                                        </p:tav>
                                        <p:tav tm="100000">
                                          <p:val>
                                            <p:strVal val="#ppt_x"/>
                                          </p:val>
                                        </p:tav>
                                      </p:tavLst>
                                    </p:anim>
                                    <p:anim calcmode="lin" valueType="num">
                                      <p:cBhvr additive="base">
                                        <p:cTn id="101"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3" grpId="0" animBg="1"/>
      <p:bldP spid="24" grpId="0" animBg="1"/>
      <p:bldP spid="25" grpId="0" animBg="1"/>
      <p:bldP spid="26" grpId="0" animBg="1"/>
      <p:bldP spid="2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10 Veri Yer Tutucusu"/>
          <p:cNvSpPr>
            <a:spLocks noGrp="1"/>
          </p:cNvSpPr>
          <p:nvPr>
            <p:ph type="dt"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fld id="{70EB0C6C-2EE2-4B05-A844-1DD4AA28B0DC}" type="datetime1">
              <a:rPr lang="tr-TR" smtClean="0">
                <a:solidFill>
                  <a:prstClr val="white"/>
                </a:solidFill>
              </a:rPr>
              <a:pPr/>
              <a:t>21.10.2019</a:t>
            </a:fld>
            <a:endParaRPr lang="tr-TR" smtClean="0">
              <a:solidFill>
                <a:prstClr val="white"/>
              </a:solidFill>
            </a:endParaRPr>
          </a:p>
        </p:txBody>
      </p:sp>
      <p:sp>
        <p:nvSpPr>
          <p:cNvPr id="29700" name="2 Metin kutusu"/>
          <p:cNvSpPr txBox="1">
            <a:spLocks noChangeArrowheads="1"/>
          </p:cNvSpPr>
          <p:nvPr/>
        </p:nvSpPr>
        <p:spPr bwMode="auto">
          <a:xfrm>
            <a:off x="785786" y="214290"/>
            <a:ext cx="7858125" cy="830997"/>
          </a:xfrm>
          <a:prstGeom prst="rect">
            <a:avLst/>
          </a:prstGeom>
          <a:noFill/>
          <a:ln w="9525">
            <a:noFill/>
            <a:miter lim="800000"/>
            <a:headEnd/>
            <a:tailEnd/>
          </a:ln>
        </p:spPr>
        <p:txBody>
          <a:bodyPr>
            <a:spAutoFit/>
          </a:bodyPr>
          <a:lstStyle/>
          <a:p>
            <a:pPr algn="ctr"/>
            <a:r>
              <a:rPr lang="tr-TR" sz="2400" dirty="0" smtClean="0">
                <a:solidFill>
                  <a:srgbClr val="0033CC"/>
                </a:solidFill>
              </a:rPr>
              <a:t>SANAYİ KAYNAKLI HAVA KİRLİLİĞİNİN KONTROLÜ YÖNETMELİĞİ</a:t>
            </a:r>
            <a:endParaRPr lang="tr-TR" sz="2400" dirty="0">
              <a:solidFill>
                <a:srgbClr val="0033CC"/>
              </a:solidFill>
            </a:endParaRPr>
          </a:p>
        </p:txBody>
      </p:sp>
      <p:sp>
        <p:nvSpPr>
          <p:cNvPr id="29" name="AutoShape 12"/>
          <p:cNvSpPr>
            <a:spLocks noChangeArrowheads="1"/>
          </p:cNvSpPr>
          <p:nvPr/>
        </p:nvSpPr>
        <p:spPr bwMode="auto">
          <a:xfrm>
            <a:off x="196960" y="2792328"/>
            <a:ext cx="1728787" cy="649288"/>
          </a:xfrm>
          <a:prstGeom prst="flowChartDecision">
            <a:avLst/>
          </a:prstGeom>
          <a:solidFill>
            <a:srgbClr val="FF99CC">
              <a:alpha val="61000"/>
            </a:srgbClr>
          </a:solidFill>
          <a:ln w="9525">
            <a:noFill/>
            <a:miter lim="800000"/>
            <a:headEnd/>
            <a:tailEnd/>
          </a:ln>
          <a:effectLst>
            <a:prstShdw prst="shdw17" dist="17961" dir="2700000">
              <a:srgbClr val="FF99CC">
                <a:gamma/>
                <a:shade val="60000"/>
                <a:invGamma/>
              </a:srgbClr>
            </a:prstShdw>
          </a:effectLst>
          <a:scene3d>
            <a:camera prst="orthographicFront"/>
            <a:lightRig rig="threePt" dir="t"/>
          </a:scene3d>
          <a:sp3d>
            <a:bevelT prst="slope"/>
          </a:sp3d>
        </p:spPr>
        <p:txBody>
          <a:bodyPr wrap="none" anchor="ctr"/>
          <a:lstStyle/>
          <a:p>
            <a:pPr algn="ctr"/>
            <a:r>
              <a:rPr lang="tr-TR" sz="1000">
                <a:solidFill>
                  <a:prstClr val="black"/>
                </a:solidFill>
              </a:rPr>
              <a:t>EK-5’DE</a:t>
            </a:r>
          </a:p>
          <a:p>
            <a:pPr algn="ctr"/>
            <a:r>
              <a:rPr lang="tr-TR" sz="1000">
                <a:solidFill>
                  <a:prstClr val="black"/>
                </a:solidFill>
              </a:rPr>
              <a:t>YER ALIYORMU</a:t>
            </a:r>
          </a:p>
        </p:txBody>
      </p:sp>
      <p:sp>
        <p:nvSpPr>
          <p:cNvPr id="30" name="AutoShape 16"/>
          <p:cNvSpPr>
            <a:spLocks noChangeArrowheads="1"/>
          </p:cNvSpPr>
          <p:nvPr/>
        </p:nvSpPr>
        <p:spPr bwMode="auto">
          <a:xfrm>
            <a:off x="196960" y="1280160"/>
            <a:ext cx="2520280" cy="576064"/>
          </a:xfrm>
          <a:prstGeom prst="flowChartPunchedCard">
            <a:avLst/>
          </a:prstGeom>
          <a:blipFill>
            <a:blip r:embed="rId2" cstate="print"/>
            <a:tile tx="0" ty="0" sx="100000" sy="100000" flip="none" algn="tl"/>
          </a:blipFill>
          <a:ln w="9525">
            <a:solidFill>
              <a:schemeClr val="tx1"/>
            </a:solidFill>
            <a:miter lim="800000"/>
            <a:headEnd/>
            <a:tailEnd/>
          </a:ln>
          <a:effectLst/>
          <a:scene3d>
            <a:camera prst="orthographicFront"/>
            <a:lightRig rig="threePt" dir="t"/>
          </a:scene3d>
          <a:sp3d>
            <a:bevelT prst="slope"/>
          </a:sp3d>
        </p:spPr>
        <p:txBody>
          <a:bodyPr wrap="none" anchor="ctr"/>
          <a:lstStyle/>
          <a:p>
            <a:pPr algn="ctr"/>
            <a:r>
              <a:rPr lang="tr-TR" sz="1400" dirty="0">
                <a:solidFill>
                  <a:prstClr val="black"/>
                </a:solidFill>
              </a:rPr>
              <a:t>TEKNİK</a:t>
            </a:r>
          </a:p>
          <a:p>
            <a:pPr algn="ctr"/>
            <a:r>
              <a:rPr lang="tr-TR" sz="1400" dirty="0" smtClean="0">
                <a:solidFill>
                  <a:prstClr val="black"/>
                </a:solidFill>
              </a:rPr>
              <a:t>DEĞERLENDİRME</a:t>
            </a:r>
            <a:endParaRPr lang="tr-TR" sz="1400" dirty="0">
              <a:solidFill>
                <a:prstClr val="black"/>
              </a:solidFill>
            </a:endParaRPr>
          </a:p>
        </p:txBody>
      </p:sp>
      <p:sp>
        <p:nvSpPr>
          <p:cNvPr id="31" name="Line 79"/>
          <p:cNvSpPr>
            <a:spLocks noChangeShapeType="1"/>
          </p:cNvSpPr>
          <p:nvPr/>
        </p:nvSpPr>
        <p:spPr bwMode="auto">
          <a:xfrm flipH="1">
            <a:off x="1061056" y="1856224"/>
            <a:ext cx="0" cy="1008111"/>
          </a:xfrm>
          <a:prstGeom prst="line">
            <a:avLst/>
          </a:prstGeom>
          <a:noFill/>
          <a:ln w="57150">
            <a:solidFill>
              <a:srgbClr val="3333FF"/>
            </a:solidFill>
            <a:round/>
            <a:headEnd/>
            <a:tailEnd type="triangle" w="med" len="med"/>
          </a:ln>
        </p:spPr>
        <p:txBody>
          <a:bodyPr/>
          <a:lstStyle/>
          <a:p>
            <a:endParaRPr lang="tr-TR">
              <a:solidFill>
                <a:prstClr val="black"/>
              </a:solidFill>
            </a:endParaRPr>
          </a:p>
        </p:txBody>
      </p:sp>
      <p:sp>
        <p:nvSpPr>
          <p:cNvPr id="32" name="Rectangle 41"/>
          <p:cNvSpPr>
            <a:spLocks noChangeArrowheads="1"/>
          </p:cNvSpPr>
          <p:nvPr/>
        </p:nvSpPr>
        <p:spPr bwMode="auto">
          <a:xfrm>
            <a:off x="196960" y="3512408"/>
            <a:ext cx="874712" cy="304800"/>
          </a:xfrm>
          <a:prstGeom prst="rect">
            <a:avLst/>
          </a:prstGeom>
          <a:noFill/>
          <a:ln w="9525" algn="ctr">
            <a:noFill/>
            <a:miter lim="800000"/>
            <a:headEnd/>
            <a:tailEnd/>
          </a:ln>
        </p:spPr>
        <p:txBody>
          <a:bodyPr>
            <a:spAutoFit/>
          </a:bodyPr>
          <a:lstStyle/>
          <a:p>
            <a:pPr algn="ctr"/>
            <a:r>
              <a:rPr lang="tr-TR" sz="1400" dirty="0">
                <a:solidFill>
                  <a:srgbClr val="EA157A"/>
                </a:solidFill>
                <a:latin typeface="Tahoma" pitchFamily="34" charset="0"/>
              </a:rPr>
              <a:t>EVET</a:t>
            </a:r>
          </a:p>
        </p:txBody>
      </p:sp>
      <p:sp>
        <p:nvSpPr>
          <p:cNvPr id="33" name="Line 79"/>
          <p:cNvSpPr>
            <a:spLocks noChangeShapeType="1"/>
          </p:cNvSpPr>
          <p:nvPr/>
        </p:nvSpPr>
        <p:spPr bwMode="auto">
          <a:xfrm>
            <a:off x="1061056" y="3440400"/>
            <a:ext cx="0" cy="504056"/>
          </a:xfrm>
          <a:prstGeom prst="line">
            <a:avLst/>
          </a:prstGeom>
          <a:noFill/>
          <a:ln w="57150">
            <a:solidFill>
              <a:srgbClr val="3333FF"/>
            </a:solidFill>
            <a:round/>
            <a:headEnd/>
            <a:tailEnd type="triangle" w="med" len="med"/>
          </a:ln>
        </p:spPr>
        <p:txBody>
          <a:bodyPr/>
          <a:lstStyle/>
          <a:p>
            <a:endParaRPr lang="tr-TR">
              <a:solidFill>
                <a:prstClr val="black"/>
              </a:solidFill>
            </a:endParaRPr>
          </a:p>
        </p:txBody>
      </p:sp>
      <p:sp>
        <p:nvSpPr>
          <p:cNvPr id="34" name="AutoShape 22"/>
          <p:cNvSpPr>
            <a:spLocks noChangeArrowheads="1"/>
          </p:cNvSpPr>
          <p:nvPr/>
        </p:nvSpPr>
        <p:spPr bwMode="auto">
          <a:xfrm>
            <a:off x="268968" y="3800440"/>
            <a:ext cx="1584325" cy="2232248"/>
          </a:xfrm>
          <a:prstGeom prst="flowChartPunchedTape">
            <a:avLst/>
          </a:prstGeom>
          <a:solidFill>
            <a:srgbClr val="CCFFCC"/>
          </a:solidFill>
          <a:ln w="9525">
            <a:solidFill>
              <a:schemeClr val="tx1"/>
            </a:solidFill>
            <a:miter lim="800000"/>
            <a:headEnd/>
            <a:tailEnd/>
          </a:ln>
          <a:effectLst/>
          <a:scene3d>
            <a:camera prst="orthographicFront"/>
            <a:lightRig rig="threePt" dir="t"/>
          </a:scene3d>
          <a:sp3d>
            <a:bevelT prst="slope"/>
          </a:sp3d>
        </p:spPr>
        <p:txBody>
          <a:bodyPr wrap="none" anchor="ctr"/>
          <a:lstStyle/>
          <a:p>
            <a:endParaRPr lang="tr-TR" sz="1000" dirty="0">
              <a:solidFill>
                <a:prstClr val="black"/>
              </a:solidFill>
            </a:endParaRPr>
          </a:p>
          <a:p>
            <a:r>
              <a:rPr lang="tr-TR" sz="1200" dirty="0">
                <a:solidFill>
                  <a:srgbClr val="033FB7"/>
                </a:solidFill>
              </a:rPr>
              <a:t>EK-5</a:t>
            </a:r>
            <a:r>
              <a:rPr lang="tr-TR" sz="1200" dirty="0">
                <a:solidFill>
                  <a:srgbClr val="EA157A"/>
                </a:solidFill>
              </a:rPr>
              <a:t> KAPSAMINDA</a:t>
            </a:r>
          </a:p>
          <a:p>
            <a:r>
              <a:rPr lang="tr-TR" sz="1200" dirty="0">
                <a:solidFill>
                  <a:srgbClr val="EA157A"/>
                </a:solidFill>
              </a:rPr>
              <a:t>DEĞERLENDİRİLİR</a:t>
            </a:r>
          </a:p>
          <a:p>
            <a:r>
              <a:rPr lang="tr-TR" sz="1200" dirty="0">
                <a:solidFill>
                  <a:prstClr val="black"/>
                </a:solidFill>
              </a:rPr>
              <a:t>-Esas ve Hükümler</a:t>
            </a:r>
          </a:p>
          <a:p>
            <a:r>
              <a:rPr lang="tr-TR" sz="1200" dirty="0">
                <a:solidFill>
                  <a:prstClr val="black"/>
                </a:solidFill>
              </a:rPr>
              <a:t>-Kirleticilerin</a:t>
            </a:r>
          </a:p>
          <a:p>
            <a:r>
              <a:rPr lang="tr-TR" sz="1200" dirty="0">
                <a:solidFill>
                  <a:prstClr val="black"/>
                </a:solidFill>
              </a:rPr>
              <a:t> Konsantrasyon ve </a:t>
            </a:r>
          </a:p>
          <a:p>
            <a:r>
              <a:rPr lang="tr-TR" sz="1200" dirty="0">
                <a:solidFill>
                  <a:prstClr val="black"/>
                </a:solidFill>
              </a:rPr>
              <a:t> Kütlesel debileri</a:t>
            </a:r>
          </a:p>
          <a:p>
            <a:endParaRPr lang="tr-TR" sz="1000" dirty="0">
              <a:solidFill>
                <a:prstClr val="black"/>
              </a:solidFill>
            </a:endParaRPr>
          </a:p>
        </p:txBody>
      </p:sp>
      <p:sp>
        <p:nvSpPr>
          <p:cNvPr id="35" name="Line 79"/>
          <p:cNvSpPr>
            <a:spLocks noChangeShapeType="1"/>
          </p:cNvSpPr>
          <p:nvPr/>
        </p:nvSpPr>
        <p:spPr bwMode="auto">
          <a:xfrm>
            <a:off x="1853145" y="4159214"/>
            <a:ext cx="576064" cy="1265"/>
          </a:xfrm>
          <a:prstGeom prst="line">
            <a:avLst/>
          </a:prstGeom>
          <a:noFill/>
          <a:ln w="57150">
            <a:solidFill>
              <a:srgbClr val="3333FF"/>
            </a:solidFill>
            <a:round/>
            <a:headEnd/>
            <a:tailEnd type="triangle" w="med" len="med"/>
          </a:ln>
        </p:spPr>
        <p:txBody>
          <a:bodyPr/>
          <a:lstStyle/>
          <a:p>
            <a:endParaRPr lang="tr-TR">
              <a:solidFill>
                <a:prstClr val="black"/>
              </a:solidFill>
            </a:endParaRPr>
          </a:p>
        </p:txBody>
      </p:sp>
      <p:sp>
        <p:nvSpPr>
          <p:cNvPr id="36" name="Line 79"/>
          <p:cNvSpPr>
            <a:spLocks noChangeShapeType="1"/>
          </p:cNvSpPr>
          <p:nvPr/>
        </p:nvSpPr>
        <p:spPr bwMode="auto">
          <a:xfrm>
            <a:off x="1925153" y="3152368"/>
            <a:ext cx="504056" cy="0"/>
          </a:xfrm>
          <a:prstGeom prst="line">
            <a:avLst/>
          </a:prstGeom>
          <a:noFill/>
          <a:ln w="57150">
            <a:solidFill>
              <a:srgbClr val="FF0000"/>
            </a:solidFill>
            <a:round/>
            <a:headEnd/>
            <a:tailEnd type="triangle" w="med" len="med"/>
          </a:ln>
        </p:spPr>
        <p:txBody>
          <a:bodyPr/>
          <a:lstStyle/>
          <a:p>
            <a:endParaRPr lang="tr-TR">
              <a:solidFill>
                <a:prstClr val="black"/>
              </a:solidFill>
            </a:endParaRPr>
          </a:p>
        </p:txBody>
      </p:sp>
      <p:sp>
        <p:nvSpPr>
          <p:cNvPr id="37" name="AutoShape 25"/>
          <p:cNvSpPr>
            <a:spLocks noChangeArrowheads="1"/>
          </p:cNvSpPr>
          <p:nvPr/>
        </p:nvSpPr>
        <p:spPr bwMode="auto">
          <a:xfrm>
            <a:off x="2428860" y="2000240"/>
            <a:ext cx="2520627" cy="3672408"/>
          </a:xfrm>
          <a:prstGeom prst="flowChartPunchedTape">
            <a:avLst/>
          </a:prstGeom>
          <a:solidFill>
            <a:srgbClr val="CCFFCC"/>
          </a:solidFill>
          <a:ln w="9525">
            <a:solidFill>
              <a:schemeClr val="tx1"/>
            </a:solidFill>
            <a:miter lim="800000"/>
            <a:headEnd/>
            <a:tailEnd/>
          </a:ln>
          <a:effectLst/>
          <a:scene3d>
            <a:camera prst="orthographicFront"/>
            <a:lightRig rig="threePt" dir="t"/>
          </a:scene3d>
          <a:sp3d>
            <a:bevelT prst="slope"/>
          </a:sp3d>
        </p:spPr>
        <p:txBody>
          <a:bodyPr wrap="none" anchor="ctr"/>
          <a:lstStyle/>
          <a:p>
            <a:endParaRPr lang="tr-TR" sz="1200" dirty="0">
              <a:solidFill>
                <a:prstClr val="black"/>
              </a:solidFill>
            </a:endParaRPr>
          </a:p>
          <a:p>
            <a:r>
              <a:rPr lang="tr-TR" sz="1400" dirty="0" smtClean="0">
                <a:solidFill>
                  <a:srgbClr val="033FB7"/>
                </a:solidFill>
              </a:rPr>
              <a:t>EK-1 </a:t>
            </a:r>
            <a:r>
              <a:rPr lang="tr-TR" sz="1400" dirty="0" smtClean="0">
                <a:solidFill>
                  <a:srgbClr val="EA157A"/>
                </a:solidFill>
              </a:rPr>
              <a:t>KAPSAMINDA</a:t>
            </a:r>
            <a:endParaRPr lang="tr-TR" sz="1400" dirty="0">
              <a:solidFill>
                <a:srgbClr val="EA157A"/>
              </a:solidFill>
            </a:endParaRPr>
          </a:p>
          <a:p>
            <a:r>
              <a:rPr lang="tr-TR" sz="1400" dirty="0">
                <a:solidFill>
                  <a:srgbClr val="EA157A"/>
                </a:solidFill>
              </a:rPr>
              <a:t>DEĞERLENDİRİLİR</a:t>
            </a:r>
          </a:p>
          <a:p>
            <a:r>
              <a:rPr lang="tr-TR" sz="1400" dirty="0">
                <a:solidFill>
                  <a:prstClr val="black"/>
                </a:solidFill>
              </a:rPr>
              <a:t>-Ek-5 de tanımlanmayan </a:t>
            </a:r>
            <a:endParaRPr lang="tr-TR" sz="1400" dirty="0" smtClean="0">
              <a:solidFill>
                <a:prstClr val="black"/>
              </a:solidFill>
            </a:endParaRPr>
          </a:p>
          <a:p>
            <a:r>
              <a:rPr lang="tr-TR" sz="1400" dirty="0" smtClean="0">
                <a:solidFill>
                  <a:prstClr val="black"/>
                </a:solidFill>
              </a:rPr>
              <a:t>Tesis Veya </a:t>
            </a:r>
            <a:r>
              <a:rPr lang="tr-TR" sz="1400" dirty="0">
                <a:solidFill>
                  <a:prstClr val="black"/>
                </a:solidFill>
              </a:rPr>
              <a:t>tanımlanmış </a:t>
            </a:r>
            <a:endParaRPr lang="tr-TR" sz="1400" dirty="0" smtClean="0">
              <a:solidFill>
                <a:prstClr val="black"/>
              </a:solidFill>
            </a:endParaRPr>
          </a:p>
          <a:p>
            <a:r>
              <a:rPr lang="tr-TR" sz="1400" dirty="0" smtClean="0">
                <a:solidFill>
                  <a:prstClr val="black"/>
                </a:solidFill>
              </a:rPr>
              <a:t>ancak Bazı </a:t>
            </a:r>
            <a:r>
              <a:rPr lang="tr-TR" sz="1400" dirty="0">
                <a:solidFill>
                  <a:prstClr val="black"/>
                </a:solidFill>
              </a:rPr>
              <a:t>parametreleri </a:t>
            </a:r>
            <a:endParaRPr lang="tr-TR" sz="1400" dirty="0" smtClean="0">
              <a:solidFill>
                <a:prstClr val="black"/>
              </a:solidFill>
            </a:endParaRPr>
          </a:p>
          <a:p>
            <a:r>
              <a:rPr lang="tr-TR" sz="1400" dirty="0" smtClean="0">
                <a:solidFill>
                  <a:prstClr val="black"/>
                </a:solidFill>
              </a:rPr>
              <a:t>için </a:t>
            </a:r>
            <a:r>
              <a:rPr lang="tr-TR" sz="1400" dirty="0">
                <a:solidFill>
                  <a:prstClr val="black"/>
                </a:solidFill>
              </a:rPr>
              <a:t>sınır </a:t>
            </a:r>
            <a:r>
              <a:rPr lang="tr-TR" sz="1400" dirty="0" smtClean="0">
                <a:solidFill>
                  <a:prstClr val="black"/>
                </a:solidFill>
              </a:rPr>
              <a:t>Değer </a:t>
            </a:r>
            <a:r>
              <a:rPr lang="tr-TR" sz="1400" dirty="0">
                <a:solidFill>
                  <a:prstClr val="black"/>
                </a:solidFill>
              </a:rPr>
              <a:t>getirilmeyen </a:t>
            </a:r>
          </a:p>
          <a:p>
            <a:r>
              <a:rPr lang="tr-TR" sz="1400" dirty="0">
                <a:solidFill>
                  <a:prstClr val="black"/>
                </a:solidFill>
              </a:rPr>
              <a:t>Kirleticiler için sınır değerler</a:t>
            </a:r>
          </a:p>
          <a:p>
            <a:r>
              <a:rPr lang="tr-TR" sz="1400" dirty="0">
                <a:solidFill>
                  <a:prstClr val="black"/>
                </a:solidFill>
              </a:rPr>
              <a:t>-Baca dışı </a:t>
            </a:r>
            <a:r>
              <a:rPr lang="tr-TR" sz="1400" dirty="0" smtClean="0">
                <a:solidFill>
                  <a:prstClr val="black"/>
                </a:solidFill>
              </a:rPr>
              <a:t>kaynaklı</a:t>
            </a:r>
          </a:p>
          <a:p>
            <a:r>
              <a:rPr lang="tr-TR" sz="1400" dirty="0" smtClean="0">
                <a:solidFill>
                  <a:prstClr val="black"/>
                </a:solidFill>
              </a:rPr>
              <a:t> emisyonlar kontrolü</a:t>
            </a:r>
            <a:endParaRPr lang="tr-TR" sz="1400" dirty="0">
              <a:solidFill>
                <a:prstClr val="black"/>
              </a:solidFill>
            </a:endParaRPr>
          </a:p>
        </p:txBody>
      </p:sp>
      <p:sp>
        <p:nvSpPr>
          <p:cNvPr id="38" name="Rectangle 26"/>
          <p:cNvSpPr>
            <a:spLocks noChangeArrowheads="1"/>
          </p:cNvSpPr>
          <p:nvPr/>
        </p:nvSpPr>
        <p:spPr bwMode="auto">
          <a:xfrm>
            <a:off x="1708136" y="3152815"/>
            <a:ext cx="738187" cy="304800"/>
          </a:xfrm>
          <a:prstGeom prst="rect">
            <a:avLst/>
          </a:prstGeom>
          <a:noFill/>
          <a:ln w="9525">
            <a:noFill/>
            <a:miter lim="800000"/>
            <a:headEnd/>
            <a:tailEnd/>
          </a:ln>
          <a:effectLst/>
        </p:spPr>
        <p:txBody>
          <a:bodyPr wrap="none">
            <a:spAutoFit/>
          </a:bodyPr>
          <a:lstStyle/>
          <a:p>
            <a:r>
              <a:rPr lang="tr-TR" sz="1400">
                <a:solidFill>
                  <a:srgbClr val="EA157A"/>
                </a:solidFill>
              </a:rPr>
              <a:t>HAYIR</a:t>
            </a:r>
          </a:p>
        </p:txBody>
      </p:sp>
      <p:sp>
        <p:nvSpPr>
          <p:cNvPr id="39" name="Line 79"/>
          <p:cNvSpPr>
            <a:spLocks noChangeShapeType="1"/>
          </p:cNvSpPr>
          <p:nvPr/>
        </p:nvSpPr>
        <p:spPr bwMode="auto">
          <a:xfrm>
            <a:off x="4949488" y="2792328"/>
            <a:ext cx="360362" cy="0"/>
          </a:xfrm>
          <a:prstGeom prst="line">
            <a:avLst/>
          </a:prstGeom>
          <a:noFill/>
          <a:ln w="57150">
            <a:solidFill>
              <a:srgbClr val="3333FF"/>
            </a:solidFill>
            <a:round/>
            <a:headEnd/>
            <a:tailEnd type="triangle" w="med" len="med"/>
          </a:ln>
        </p:spPr>
        <p:txBody>
          <a:bodyPr/>
          <a:lstStyle/>
          <a:p>
            <a:endParaRPr lang="tr-TR">
              <a:solidFill>
                <a:prstClr val="black"/>
              </a:solidFill>
            </a:endParaRPr>
          </a:p>
        </p:txBody>
      </p:sp>
      <p:sp>
        <p:nvSpPr>
          <p:cNvPr id="53" name="AutoShape 36"/>
          <p:cNvSpPr>
            <a:spLocks noChangeArrowheads="1"/>
          </p:cNvSpPr>
          <p:nvPr/>
        </p:nvSpPr>
        <p:spPr bwMode="auto">
          <a:xfrm>
            <a:off x="5237520" y="3944456"/>
            <a:ext cx="1582738" cy="2160240"/>
          </a:xfrm>
          <a:prstGeom prst="flowChartPunchedTape">
            <a:avLst/>
          </a:prstGeom>
          <a:solidFill>
            <a:srgbClr val="CCFFCC"/>
          </a:solidFill>
          <a:ln w="9525">
            <a:solidFill>
              <a:schemeClr val="tx1"/>
            </a:solidFill>
            <a:miter lim="800000"/>
            <a:headEnd/>
            <a:tailEnd/>
          </a:ln>
          <a:effectLst/>
          <a:scene3d>
            <a:camera prst="orthographicFront"/>
            <a:lightRig rig="threePt" dir="t"/>
          </a:scene3d>
          <a:sp3d>
            <a:bevelT prst="slope"/>
          </a:sp3d>
        </p:spPr>
        <p:txBody>
          <a:bodyPr wrap="none" anchor="ctr"/>
          <a:lstStyle/>
          <a:p>
            <a:endParaRPr lang="tr-TR" sz="1000" dirty="0">
              <a:solidFill>
                <a:prstClr val="black"/>
              </a:solidFill>
            </a:endParaRPr>
          </a:p>
          <a:p>
            <a:r>
              <a:rPr lang="tr-TR" sz="1300" dirty="0">
                <a:solidFill>
                  <a:srgbClr val="033FB7"/>
                </a:solidFill>
              </a:rPr>
              <a:t>EK-4</a:t>
            </a:r>
            <a:r>
              <a:rPr lang="tr-TR" sz="1300" dirty="0">
                <a:solidFill>
                  <a:srgbClr val="EA157A"/>
                </a:solidFill>
              </a:rPr>
              <a:t> KAPSAMINDA</a:t>
            </a:r>
          </a:p>
          <a:p>
            <a:r>
              <a:rPr lang="tr-TR" sz="1300" dirty="0">
                <a:solidFill>
                  <a:srgbClr val="EA157A"/>
                </a:solidFill>
              </a:rPr>
              <a:t>DEĞERLENDİRİLİR</a:t>
            </a:r>
          </a:p>
          <a:p>
            <a:r>
              <a:rPr lang="tr-TR" sz="1300" dirty="0">
                <a:solidFill>
                  <a:prstClr val="black"/>
                </a:solidFill>
              </a:rPr>
              <a:t>Baca Gazı Hızı ve</a:t>
            </a:r>
          </a:p>
          <a:p>
            <a:r>
              <a:rPr lang="tr-TR" sz="1300" dirty="0">
                <a:solidFill>
                  <a:prstClr val="black"/>
                </a:solidFill>
              </a:rPr>
              <a:t>Baca Yükseklikleri</a:t>
            </a:r>
          </a:p>
        </p:txBody>
      </p:sp>
      <p:sp>
        <p:nvSpPr>
          <p:cNvPr id="54" name="AutoShape 37"/>
          <p:cNvSpPr>
            <a:spLocks noChangeArrowheads="1"/>
          </p:cNvSpPr>
          <p:nvPr/>
        </p:nvSpPr>
        <p:spPr bwMode="auto">
          <a:xfrm>
            <a:off x="5309528" y="1208152"/>
            <a:ext cx="1582738" cy="2448272"/>
          </a:xfrm>
          <a:prstGeom prst="flowChartPunchedTape">
            <a:avLst/>
          </a:prstGeom>
          <a:solidFill>
            <a:srgbClr val="CCFFCC"/>
          </a:solidFill>
          <a:ln w="9525">
            <a:solidFill>
              <a:schemeClr val="tx1"/>
            </a:solidFill>
            <a:miter lim="800000"/>
            <a:headEnd/>
            <a:tailEnd/>
          </a:ln>
          <a:effectLst/>
          <a:scene3d>
            <a:camera prst="orthographicFront"/>
            <a:lightRig rig="threePt" dir="t"/>
          </a:scene3d>
          <a:sp3d>
            <a:bevelT prst="slope"/>
          </a:sp3d>
        </p:spPr>
        <p:txBody>
          <a:bodyPr wrap="none" anchor="ctr"/>
          <a:lstStyle/>
          <a:p>
            <a:endParaRPr lang="tr-TR" sz="1000" dirty="0">
              <a:solidFill>
                <a:prstClr val="black"/>
              </a:solidFill>
            </a:endParaRPr>
          </a:p>
          <a:p>
            <a:r>
              <a:rPr lang="tr-TR" sz="1200" dirty="0">
                <a:solidFill>
                  <a:srgbClr val="033FB7"/>
                </a:solidFill>
              </a:rPr>
              <a:t>EK-3</a:t>
            </a:r>
            <a:r>
              <a:rPr lang="tr-TR" sz="1200" dirty="0">
                <a:solidFill>
                  <a:srgbClr val="EA157A"/>
                </a:solidFill>
              </a:rPr>
              <a:t> KAPSAMINDA</a:t>
            </a:r>
          </a:p>
          <a:p>
            <a:r>
              <a:rPr lang="tr-TR" sz="1200" dirty="0">
                <a:solidFill>
                  <a:srgbClr val="EA157A"/>
                </a:solidFill>
              </a:rPr>
              <a:t>DEĞERLENDİRİLİR</a:t>
            </a:r>
          </a:p>
          <a:p>
            <a:r>
              <a:rPr lang="tr-TR" sz="1300" dirty="0" smtClean="0">
                <a:solidFill>
                  <a:prstClr val="black"/>
                </a:solidFill>
              </a:rPr>
              <a:t>Kirleticilerin</a:t>
            </a:r>
          </a:p>
          <a:p>
            <a:r>
              <a:rPr lang="tr-TR" sz="1300" dirty="0" smtClean="0">
                <a:solidFill>
                  <a:prstClr val="black"/>
                </a:solidFill>
              </a:rPr>
              <a:t> </a:t>
            </a:r>
            <a:r>
              <a:rPr lang="tr-TR" sz="1300" dirty="0">
                <a:solidFill>
                  <a:prstClr val="black"/>
                </a:solidFill>
              </a:rPr>
              <a:t>Kütlesel</a:t>
            </a:r>
          </a:p>
          <a:p>
            <a:r>
              <a:rPr lang="tr-TR" sz="1300" dirty="0">
                <a:solidFill>
                  <a:prstClr val="black"/>
                </a:solidFill>
              </a:rPr>
              <a:t>Debi </a:t>
            </a:r>
            <a:r>
              <a:rPr lang="tr-TR" sz="1300" dirty="0" smtClean="0">
                <a:solidFill>
                  <a:prstClr val="black"/>
                </a:solidFill>
              </a:rPr>
              <a:t>bazında</a:t>
            </a:r>
          </a:p>
          <a:p>
            <a:r>
              <a:rPr lang="tr-TR" sz="1300" dirty="0" smtClean="0">
                <a:solidFill>
                  <a:prstClr val="black"/>
                </a:solidFill>
              </a:rPr>
              <a:t> </a:t>
            </a:r>
            <a:r>
              <a:rPr lang="tr-TR" sz="1300" dirty="0">
                <a:solidFill>
                  <a:prstClr val="black"/>
                </a:solidFill>
              </a:rPr>
              <a:t>Sürekli</a:t>
            </a:r>
          </a:p>
          <a:p>
            <a:r>
              <a:rPr lang="tr-TR" sz="1300" dirty="0" smtClean="0">
                <a:solidFill>
                  <a:prstClr val="black"/>
                </a:solidFill>
              </a:rPr>
              <a:t>Ölçümüne</a:t>
            </a:r>
          </a:p>
          <a:p>
            <a:r>
              <a:rPr lang="tr-TR" sz="1300" dirty="0" smtClean="0">
                <a:solidFill>
                  <a:prstClr val="black"/>
                </a:solidFill>
              </a:rPr>
              <a:t> </a:t>
            </a:r>
            <a:r>
              <a:rPr lang="tr-TR" sz="1300" dirty="0">
                <a:solidFill>
                  <a:prstClr val="black"/>
                </a:solidFill>
              </a:rPr>
              <a:t>İlişkin</a:t>
            </a:r>
          </a:p>
        </p:txBody>
      </p:sp>
      <p:sp>
        <p:nvSpPr>
          <p:cNvPr id="55" name="Line 79"/>
          <p:cNvSpPr>
            <a:spLocks noChangeShapeType="1"/>
          </p:cNvSpPr>
          <p:nvPr/>
        </p:nvSpPr>
        <p:spPr bwMode="auto">
          <a:xfrm>
            <a:off x="5957600" y="3584416"/>
            <a:ext cx="0" cy="720080"/>
          </a:xfrm>
          <a:prstGeom prst="line">
            <a:avLst/>
          </a:prstGeom>
          <a:noFill/>
          <a:ln w="57150">
            <a:solidFill>
              <a:srgbClr val="3333FF"/>
            </a:solidFill>
            <a:round/>
            <a:headEnd/>
            <a:tailEnd type="triangle" w="med" len="med"/>
          </a:ln>
        </p:spPr>
        <p:txBody>
          <a:bodyPr/>
          <a:lstStyle/>
          <a:p>
            <a:endParaRPr lang="tr-TR">
              <a:solidFill>
                <a:prstClr val="black"/>
              </a:solidFill>
            </a:endParaRPr>
          </a:p>
        </p:txBody>
      </p:sp>
      <p:sp>
        <p:nvSpPr>
          <p:cNvPr id="56" name="Line 79"/>
          <p:cNvSpPr>
            <a:spLocks noChangeShapeType="1"/>
          </p:cNvSpPr>
          <p:nvPr/>
        </p:nvSpPr>
        <p:spPr bwMode="auto">
          <a:xfrm>
            <a:off x="6821696" y="4808552"/>
            <a:ext cx="360363" cy="0"/>
          </a:xfrm>
          <a:prstGeom prst="line">
            <a:avLst/>
          </a:prstGeom>
          <a:noFill/>
          <a:ln w="57150">
            <a:solidFill>
              <a:srgbClr val="3333FF"/>
            </a:solidFill>
            <a:round/>
            <a:headEnd/>
            <a:tailEnd type="triangle" w="med" len="med"/>
          </a:ln>
        </p:spPr>
        <p:txBody>
          <a:bodyPr/>
          <a:lstStyle/>
          <a:p>
            <a:endParaRPr lang="tr-TR">
              <a:solidFill>
                <a:prstClr val="black"/>
              </a:solidFill>
            </a:endParaRPr>
          </a:p>
        </p:txBody>
      </p:sp>
      <p:sp>
        <p:nvSpPr>
          <p:cNvPr id="57" name="AutoShape 50"/>
          <p:cNvSpPr>
            <a:spLocks noChangeArrowheads="1"/>
          </p:cNvSpPr>
          <p:nvPr/>
        </p:nvSpPr>
        <p:spPr bwMode="auto">
          <a:xfrm>
            <a:off x="7092280" y="3501008"/>
            <a:ext cx="1871662" cy="2891720"/>
          </a:xfrm>
          <a:prstGeom prst="flowChartPunchedTape">
            <a:avLst/>
          </a:prstGeom>
          <a:solidFill>
            <a:srgbClr val="CCFFCC"/>
          </a:solidFill>
          <a:ln w="9525">
            <a:solidFill>
              <a:schemeClr val="tx1"/>
            </a:solidFill>
            <a:miter lim="800000"/>
            <a:headEnd/>
            <a:tailEnd/>
          </a:ln>
          <a:effectLst/>
          <a:scene3d>
            <a:camera prst="orthographicFront"/>
            <a:lightRig rig="threePt" dir="t"/>
          </a:scene3d>
          <a:sp3d>
            <a:bevelT prst="slope"/>
          </a:sp3d>
        </p:spPr>
        <p:txBody>
          <a:bodyPr wrap="none" anchor="ctr"/>
          <a:lstStyle/>
          <a:p>
            <a:endParaRPr lang="tr-TR" sz="1300" dirty="0">
              <a:solidFill>
                <a:prstClr val="black"/>
              </a:solidFill>
            </a:endParaRPr>
          </a:p>
          <a:p>
            <a:r>
              <a:rPr lang="tr-TR" sz="1300" dirty="0">
                <a:solidFill>
                  <a:srgbClr val="033FB7"/>
                </a:solidFill>
              </a:rPr>
              <a:t>EK-2</a:t>
            </a:r>
            <a:r>
              <a:rPr lang="tr-TR" sz="1300" dirty="0">
                <a:solidFill>
                  <a:srgbClr val="EA157A"/>
                </a:solidFill>
              </a:rPr>
              <a:t> KAPSAMINDA</a:t>
            </a:r>
          </a:p>
          <a:p>
            <a:r>
              <a:rPr lang="tr-TR" sz="1300" dirty="0">
                <a:solidFill>
                  <a:srgbClr val="EA157A"/>
                </a:solidFill>
              </a:rPr>
              <a:t>DEĞERLENDİRİLİR</a:t>
            </a:r>
          </a:p>
          <a:p>
            <a:r>
              <a:rPr lang="tr-TR" sz="1300" dirty="0">
                <a:solidFill>
                  <a:srgbClr val="EA157A"/>
                </a:solidFill>
              </a:rPr>
              <a:t>-</a:t>
            </a:r>
            <a:r>
              <a:rPr lang="tr-TR" sz="1300" dirty="0">
                <a:solidFill>
                  <a:prstClr val="black"/>
                </a:solidFill>
              </a:rPr>
              <a:t>Eşik Değerleri Aşan </a:t>
            </a:r>
          </a:p>
          <a:p>
            <a:r>
              <a:rPr lang="tr-TR" sz="1300" dirty="0">
                <a:solidFill>
                  <a:prstClr val="black"/>
                </a:solidFill>
              </a:rPr>
              <a:t>Kirletici </a:t>
            </a:r>
            <a:r>
              <a:rPr lang="tr-TR" sz="1300" dirty="0" smtClean="0">
                <a:solidFill>
                  <a:prstClr val="black"/>
                </a:solidFill>
              </a:rPr>
              <a:t>Parametreler</a:t>
            </a:r>
          </a:p>
          <a:p>
            <a:r>
              <a:rPr lang="tr-TR" sz="1300" dirty="0" smtClean="0">
                <a:solidFill>
                  <a:prstClr val="black"/>
                </a:solidFill>
              </a:rPr>
              <a:t> </a:t>
            </a:r>
            <a:r>
              <a:rPr lang="tr-TR" sz="1300" dirty="0">
                <a:solidFill>
                  <a:prstClr val="black"/>
                </a:solidFill>
              </a:rPr>
              <a:t>İçin </a:t>
            </a:r>
            <a:r>
              <a:rPr lang="tr-TR" sz="1300" dirty="0" smtClean="0">
                <a:solidFill>
                  <a:prstClr val="black"/>
                </a:solidFill>
              </a:rPr>
              <a:t>Model </a:t>
            </a:r>
            <a:r>
              <a:rPr lang="tr-TR" sz="1300" dirty="0">
                <a:solidFill>
                  <a:prstClr val="black"/>
                </a:solidFill>
              </a:rPr>
              <a:t>ve </a:t>
            </a:r>
            <a:endParaRPr lang="tr-TR" sz="1300" dirty="0" smtClean="0">
              <a:solidFill>
                <a:prstClr val="black"/>
              </a:solidFill>
            </a:endParaRPr>
          </a:p>
          <a:p>
            <a:r>
              <a:rPr lang="tr-TR" sz="1300" dirty="0" smtClean="0">
                <a:solidFill>
                  <a:prstClr val="black"/>
                </a:solidFill>
              </a:rPr>
              <a:t>Bu </a:t>
            </a:r>
            <a:r>
              <a:rPr lang="tr-TR" sz="1300" dirty="0">
                <a:solidFill>
                  <a:prstClr val="black"/>
                </a:solidFill>
              </a:rPr>
              <a:t>Modele Uygun</a:t>
            </a:r>
          </a:p>
          <a:p>
            <a:r>
              <a:rPr lang="tr-TR" sz="1300" dirty="0">
                <a:solidFill>
                  <a:prstClr val="black"/>
                </a:solidFill>
              </a:rPr>
              <a:t>Hava </a:t>
            </a:r>
            <a:r>
              <a:rPr lang="tr-TR" sz="1300" dirty="0" smtClean="0">
                <a:solidFill>
                  <a:prstClr val="black"/>
                </a:solidFill>
              </a:rPr>
              <a:t>Kalitesi</a:t>
            </a:r>
          </a:p>
          <a:p>
            <a:r>
              <a:rPr lang="tr-TR" sz="1300" dirty="0" smtClean="0">
                <a:solidFill>
                  <a:prstClr val="black"/>
                </a:solidFill>
              </a:rPr>
              <a:t> </a:t>
            </a:r>
            <a:r>
              <a:rPr lang="tr-TR" sz="1300" dirty="0">
                <a:solidFill>
                  <a:prstClr val="black"/>
                </a:solidFill>
              </a:rPr>
              <a:t>Ölçümleri</a:t>
            </a:r>
          </a:p>
        </p:txBody>
      </p:sp>
      <p:sp>
        <p:nvSpPr>
          <p:cNvPr id="21" name="AutoShape 50"/>
          <p:cNvSpPr>
            <a:spLocks noChangeArrowheads="1"/>
          </p:cNvSpPr>
          <p:nvPr/>
        </p:nvSpPr>
        <p:spPr bwMode="auto">
          <a:xfrm>
            <a:off x="7272338" y="980728"/>
            <a:ext cx="1871662" cy="2016224"/>
          </a:xfrm>
          <a:prstGeom prst="flowChartPunchedTape">
            <a:avLst/>
          </a:prstGeom>
          <a:solidFill>
            <a:srgbClr val="CCFFCC"/>
          </a:solidFill>
          <a:ln w="9525">
            <a:solidFill>
              <a:schemeClr val="tx1"/>
            </a:solidFill>
            <a:miter lim="800000"/>
            <a:headEnd/>
            <a:tailEnd/>
          </a:ln>
          <a:effectLst/>
          <a:scene3d>
            <a:camera prst="orthographicFront"/>
            <a:lightRig rig="threePt" dir="t"/>
          </a:scene3d>
          <a:sp3d>
            <a:bevelT prst="slope"/>
          </a:sp3d>
        </p:spPr>
        <p:txBody>
          <a:bodyPr wrap="none" anchor="ctr"/>
          <a:lstStyle/>
          <a:p>
            <a:endParaRPr lang="tr-TR" sz="1300" dirty="0">
              <a:solidFill>
                <a:prstClr val="black"/>
              </a:solidFill>
            </a:endParaRPr>
          </a:p>
          <a:p>
            <a:r>
              <a:rPr lang="tr-TR" sz="1300" dirty="0" smtClean="0">
                <a:solidFill>
                  <a:srgbClr val="033FB7"/>
                </a:solidFill>
              </a:rPr>
              <a:t>EK-12</a:t>
            </a:r>
            <a:r>
              <a:rPr lang="tr-TR" sz="1300" dirty="0" smtClean="0">
                <a:solidFill>
                  <a:srgbClr val="EA157A"/>
                </a:solidFill>
              </a:rPr>
              <a:t> </a:t>
            </a:r>
            <a:r>
              <a:rPr lang="tr-TR" sz="1300" dirty="0">
                <a:solidFill>
                  <a:srgbClr val="EA157A"/>
                </a:solidFill>
              </a:rPr>
              <a:t>KAPSAMINDA</a:t>
            </a:r>
          </a:p>
          <a:p>
            <a:r>
              <a:rPr lang="tr-TR" sz="1300" dirty="0" smtClean="0">
                <a:solidFill>
                  <a:srgbClr val="EA157A"/>
                </a:solidFill>
              </a:rPr>
              <a:t>DEĞERLENDİRİLİR</a:t>
            </a:r>
          </a:p>
          <a:p>
            <a:r>
              <a:rPr lang="tr-TR" sz="1300" dirty="0" smtClean="0">
                <a:solidFill>
                  <a:prstClr val="black"/>
                </a:solidFill>
              </a:rPr>
              <a:t>-Kütlesel Debi</a:t>
            </a:r>
          </a:p>
          <a:p>
            <a:r>
              <a:rPr lang="tr-TR" sz="1300" dirty="0" smtClean="0">
                <a:solidFill>
                  <a:prstClr val="black"/>
                </a:solidFill>
              </a:rPr>
              <a:t> Hesaplamaları</a:t>
            </a:r>
          </a:p>
          <a:p>
            <a:r>
              <a:rPr lang="tr-TR" sz="1300" dirty="0" smtClean="0">
                <a:solidFill>
                  <a:prstClr val="black"/>
                </a:solidFill>
              </a:rPr>
              <a:t>Kontrol Edilir. </a:t>
            </a:r>
            <a:endParaRPr lang="tr-TR" sz="1300" dirty="0">
              <a:solidFill>
                <a:srgbClr val="EA157A"/>
              </a:solidFill>
            </a:endParaRPr>
          </a:p>
          <a:p>
            <a:endParaRPr lang="tr-TR" sz="1300" dirty="0">
              <a:solidFill>
                <a:prstClr val="black"/>
              </a:solidFill>
            </a:endParaRPr>
          </a:p>
        </p:txBody>
      </p:sp>
      <p:cxnSp>
        <p:nvCxnSpPr>
          <p:cNvPr id="26" name="25 Düz Bağlayıcı"/>
          <p:cNvCxnSpPr/>
          <p:nvPr/>
        </p:nvCxnSpPr>
        <p:spPr>
          <a:xfrm>
            <a:off x="8172400" y="2852936"/>
            <a:ext cx="0" cy="72008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23585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44624"/>
            <a:ext cx="9144000" cy="6813376"/>
          </a:xfrm>
        </p:spPr>
        <p:txBody>
          <a:bodyPr>
            <a:normAutofit fontScale="90000"/>
          </a:bodyPr>
          <a:lstStyle/>
          <a:p>
            <a:pPr marL="571500" indent="-571500">
              <a:buFont typeface="Arial" panose="020B0604020202020204" pitchFamily="34" charset="0"/>
              <a:buChar char="•"/>
            </a:pPr>
            <a:r>
              <a:rPr lang="tr-TR" dirty="0" smtClean="0"/>
              <a:t/>
            </a:r>
            <a:br>
              <a:rPr lang="tr-TR" dirty="0" smtClean="0"/>
            </a:br>
            <a:r>
              <a:rPr lang="tr-TR" dirty="0"/>
              <a:t/>
            </a:r>
            <a:br>
              <a:rPr lang="tr-TR" dirty="0"/>
            </a:br>
            <a:r>
              <a:rPr lang="tr-TR" dirty="0" smtClean="0"/>
              <a:t/>
            </a:r>
            <a:br>
              <a:rPr lang="tr-TR" dirty="0" smtClean="0"/>
            </a:br>
            <a:r>
              <a:rPr lang="tr-TR" dirty="0" smtClean="0"/>
              <a:t/>
            </a:r>
            <a:br>
              <a:rPr lang="tr-TR" dirty="0" smtClean="0"/>
            </a:br>
            <a:r>
              <a:rPr lang="tr-TR" dirty="0" smtClean="0"/>
              <a:t/>
            </a:r>
            <a:br>
              <a:rPr lang="tr-TR" dirty="0" smtClean="0"/>
            </a:br>
            <a:r>
              <a:rPr lang="tr-TR" sz="2700" b="1" dirty="0" smtClean="0">
                <a:latin typeface="Times New Roman" panose="02020603050405020304" pitchFamily="18" charset="0"/>
                <a:cs typeface="Times New Roman" panose="02020603050405020304" pitchFamily="18" charset="0"/>
              </a:rPr>
              <a:t>Emisyon ölçüm raporunun değerlendirilmesi ve karşılaşılan hususlar:</a:t>
            </a:r>
            <a:br>
              <a:rPr lang="tr-TR" sz="2700" b="1" dirty="0" smtClean="0">
                <a:latin typeface="Times New Roman" panose="02020603050405020304" pitchFamily="18" charset="0"/>
                <a:cs typeface="Times New Roman" panose="02020603050405020304" pitchFamily="18" charset="0"/>
              </a:rPr>
            </a:br>
            <a:r>
              <a:rPr lang="tr-TR" sz="2700" b="1" dirty="0" smtClean="0">
                <a:latin typeface="Times New Roman" panose="02020603050405020304" pitchFamily="18" charset="0"/>
                <a:cs typeface="Times New Roman" panose="02020603050405020304" pitchFamily="18" charset="0"/>
              </a:rPr>
              <a:t/>
            </a:r>
            <a:br>
              <a:rPr lang="tr-TR" sz="2700" b="1" dirty="0" smtClean="0">
                <a:latin typeface="Times New Roman" panose="02020603050405020304" pitchFamily="18" charset="0"/>
                <a:cs typeface="Times New Roman" panose="02020603050405020304" pitchFamily="18" charset="0"/>
              </a:rPr>
            </a:br>
            <a:r>
              <a:rPr lang="tr-TR" sz="2700" b="1" dirty="0" smtClean="0">
                <a:latin typeface="Times New Roman" panose="02020603050405020304" pitchFamily="18" charset="0"/>
                <a:cs typeface="Times New Roman" panose="02020603050405020304" pitchFamily="18" charset="0"/>
              </a:rPr>
              <a:t>Ek-1 kapsamında değerlendirme;</a:t>
            </a:r>
            <a:br>
              <a:rPr lang="tr-TR" sz="2700" b="1" dirty="0" smtClean="0">
                <a:latin typeface="Times New Roman" panose="02020603050405020304" pitchFamily="18" charset="0"/>
                <a:cs typeface="Times New Roman" panose="02020603050405020304" pitchFamily="18" charset="0"/>
              </a:rPr>
            </a:br>
            <a:r>
              <a:rPr lang="tr-TR" sz="2700" b="1" dirty="0" smtClean="0">
                <a:latin typeface="Times New Roman" panose="02020603050405020304" pitchFamily="18" charset="0"/>
                <a:cs typeface="Times New Roman" panose="02020603050405020304" pitchFamily="18" charset="0"/>
              </a:rPr>
              <a:t/>
            </a:r>
            <a:br>
              <a:rPr lang="tr-TR" sz="2700" b="1" dirty="0" smtClean="0">
                <a:latin typeface="Times New Roman" panose="02020603050405020304" pitchFamily="18" charset="0"/>
                <a:cs typeface="Times New Roman" panose="02020603050405020304" pitchFamily="18" charset="0"/>
              </a:rPr>
            </a:br>
            <a:r>
              <a:rPr lang="tr-TR" sz="2700" dirty="0" smtClean="0">
                <a:latin typeface="Times New Roman" panose="02020603050405020304" pitchFamily="18" charset="0"/>
                <a:cs typeface="Times New Roman" panose="02020603050405020304" pitchFamily="18" charset="0"/>
              </a:rPr>
              <a:t>İşletmelerde tozlu maddelerin üretimi, işlenmesi, taşınması, doldurulması, boşaltılması ve tasnifi işlemleri;</a:t>
            </a:r>
            <a:br>
              <a:rPr lang="tr-TR" sz="2700" dirty="0" smtClean="0">
                <a:latin typeface="Times New Roman" panose="02020603050405020304" pitchFamily="18" charset="0"/>
                <a:cs typeface="Times New Roman" panose="02020603050405020304" pitchFamily="18" charset="0"/>
              </a:rPr>
            </a:br>
            <a:r>
              <a:rPr lang="tr-TR" sz="2700" dirty="0" smtClean="0">
                <a:latin typeface="Times New Roman" panose="02020603050405020304" pitchFamily="18" charset="0"/>
                <a:cs typeface="Times New Roman" panose="02020603050405020304" pitchFamily="18" charset="0"/>
              </a:rPr>
              <a:t>. Tane boyutu dikkate alınarak tesis içerisinde çöken toz ve PM10 ölçümlerinin yapılması,</a:t>
            </a:r>
            <a:br>
              <a:rPr lang="tr-TR" sz="2700" dirty="0" smtClean="0">
                <a:latin typeface="Times New Roman" panose="02020603050405020304" pitchFamily="18" charset="0"/>
                <a:cs typeface="Times New Roman" panose="02020603050405020304" pitchFamily="18" charset="0"/>
              </a:rPr>
            </a:br>
            <a:r>
              <a:rPr lang="tr-TR" sz="2700" dirty="0" smtClean="0">
                <a:latin typeface="Times New Roman" panose="02020603050405020304" pitchFamily="18" charset="0"/>
                <a:cs typeface="Times New Roman" panose="02020603050405020304" pitchFamily="18" charset="0"/>
              </a:rPr>
              <a:t>. Tablo2.1’de yer alan toz kütlesel debi değerinin (1 kg/saat) (Ek-12’de belirlenen emisyon faktörlerine göre hesaplanan) aşılması durumunda ise tesis etki alanında Ek-2 kapsamında yapılacak model çalışması sonucu belirlenen noktalarda çöken toz ölçümlerinin yapılması,</a:t>
            </a:r>
            <a:br>
              <a:rPr lang="tr-TR" sz="2700" dirty="0" smtClean="0">
                <a:latin typeface="Times New Roman" panose="02020603050405020304" pitchFamily="18" charset="0"/>
                <a:cs typeface="Times New Roman" panose="02020603050405020304" pitchFamily="18" charset="0"/>
              </a:rPr>
            </a:br>
            <a:r>
              <a:rPr lang="tr-TR" sz="2700" dirty="0" smtClean="0">
                <a:latin typeface="Times New Roman" panose="02020603050405020304" pitchFamily="18" charset="0"/>
                <a:cs typeface="Times New Roman" panose="02020603050405020304" pitchFamily="18" charset="0"/>
              </a:rPr>
              <a:t>. Yakma sistemleri hariç tüm emisyon kaynaklarında toplam toz miktarı 0,1 kg/saati aşması halinde  özel toz analizinin yapılması gerekmektedir.</a:t>
            </a:r>
            <a:r>
              <a:rPr lang="tr-TR" sz="2200" dirty="0" smtClean="0"/>
              <a:t/>
            </a:r>
            <a:br>
              <a:rPr lang="tr-TR" sz="2200" dirty="0" smtClean="0"/>
            </a:br>
            <a:r>
              <a:rPr lang="tr-TR" sz="2200" dirty="0"/>
              <a:t/>
            </a:r>
            <a:br>
              <a:rPr lang="tr-TR" sz="2200" dirty="0"/>
            </a:br>
            <a:r>
              <a:rPr lang="tr-TR" sz="2800" dirty="0" smtClean="0"/>
              <a:t/>
            </a:r>
            <a:br>
              <a:rPr lang="tr-TR" sz="2800" dirty="0" smtClean="0"/>
            </a:br>
            <a:r>
              <a:rPr lang="tr-TR" dirty="0" smtClean="0"/>
              <a:t/>
            </a:r>
            <a:br>
              <a:rPr lang="tr-TR" dirty="0" smtClean="0"/>
            </a:br>
            <a:r>
              <a:rPr lang="tr-TR" sz="1600" dirty="0" smtClean="0"/>
              <a:t>								                     																</a:t>
            </a:r>
            <a:br>
              <a:rPr lang="tr-TR" sz="1600" dirty="0" smtClean="0"/>
            </a:br>
            <a:r>
              <a:rPr lang="tr-TR" sz="1600" dirty="0"/>
              <a:t/>
            </a:r>
            <a:br>
              <a:rPr lang="tr-TR" sz="1600" dirty="0"/>
            </a:br>
            <a:r>
              <a:rPr lang="tr-TR" sz="1600" dirty="0" smtClean="0"/>
              <a:t/>
            </a:r>
            <a:br>
              <a:rPr lang="tr-TR" sz="1600" dirty="0" smtClean="0"/>
            </a:br>
            <a:r>
              <a:rPr lang="tr-TR" sz="1600" dirty="0"/>
              <a:t/>
            </a:r>
            <a:br>
              <a:rPr lang="tr-TR" sz="1600" dirty="0"/>
            </a:br>
            <a:r>
              <a:rPr lang="tr-TR" sz="1600" dirty="0" smtClean="0"/>
              <a:t/>
            </a:r>
            <a:br>
              <a:rPr lang="tr-TR" sz="1600" dirty="0" smtClean="0"/>
            </a:br>
            <a:r>
              <a:rPr lang="tr-TR" sz="1600" dirty="0"/>
              <a:t>	</a:t>
            </a:r>
            <a:r>
              <a:rPr lang="tr-TR" sz="1600" dirty="0" smtClean="0"/>
              <a:t>																</a:t>
            </a:r>
            <a:endParaRPr lang="tr-TR" dirty="0"/>
          </a:p>
        </p:txBody>
      </p:sp>
    </p:spTree>
    <p:extLst>
      <p:ext uri="{BB962C8B-B14F-4D97-AF65-F5344CB8AC3E}">
        <p14:creationId xmlns:p14="http://schemas.microsoft.com/office/powerpoint/2010/main" val="33881274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p:cNvSpPr>
            <a:spLocks noGrp="1"/>
          </p:cNvSpPr>
          <p:nvPr>
            <p:ph idx="1"/>
          </p:nvPr>
        </p:nvSpPr>
        <p:spPr/>
        <p:txBody>
          <a:bodyPr/>
          <a:lstStyle/>
          <a:p>
            <a:pPr algn="just"/>
            <a:r>
              <a:rPr lang="tr-TR" dirty="0"/>
              <a:t>Ek-1’de  yer alan sınır değerlerle birlikte hüküm şeklindeki maddelerin de emisyon ölçüm raporunda değerlendirilmesi gerekmektedir. </a:t>
            </a:r>
            <a:endParaRPr lang="tr-TR" dirty="0" smtClean="0"/>
          </a:p>
          <a:p>
            <a:pPr algn="just"/>
            <a:r>
              <a:rPr lang="tr-TR" dirty="0" smtClean="0"/>
              <a:t>SKHKKY </a:t>
            </a:r>
            <a:r>
              <a:rPr lang="tr-TR" dirty="0"/>
              <a:t>Ek-1.c Gereğince Açıkta Depolanan Yığma Malzeme:</a:t>
            </a:r>
          </a:p>
          <a:p>
            <a:pPr algn="just"/>
            <a:r>
              <a:rPr lang="tr-TR" dirty="0"/>
              <a:t> SKHKKY Ek-1.d Gereğince Toz yapıcı yanma ve üretim artıklarının taşınması ve depolanması: </a:t>
            </a:r>
          </a:p>
          <a:p>
            <a:pPr algn="just"/>
            <a:r>
              <a:rPr lang="tr-TR" dirty="0"/>
              <a:t>SKHKKY Ek-1.e Gereğince Tesis İçi Yolların Durumu: </a:t>
            </a:r>
          </a:p>
          <a:p>
            <a:pPr algn="just"/>
            <a:r>
              <a:rPr lang="tr-TR" dirty="0"/>
              <a:t>SKHKKY Ek-1.f Gereğince Filtrelerin Boşaltılması: </a:t>
            </a:r>
          </a:p>
          <a:p>
            <a:endParaRPr lang="tr-TR" dirty="0"/>
          </a:p>
        </p:txBody>
      </p:sp>
    </p:spTree>
    <p:extLst>
      <p:ext uri="{BB962C8B-B14F-4D97-AF65-F5344CB8AC3E}">
        <p14:creationId xmlns:p14="http://schemas.microsoft.com/office/powerpoint/2010/main" val="3134685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Aşağı Ok Belirtme Çizgisi"/>
          <p:cNvSpPr/>
          <p:nvPr/>
        </p:nvSpPr>
        <p:spPr>
          <a:xfrm>
            <a:off x="389742" y="760124"/>
            <a:ext cx="2304256" cy="868676"/>
          </a:xfrm>
          <a:prstGeom prst="downArrowCallou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tr-TR" sz="2000" dirty="0" smtClean="0"/>
              <a:t>Ek-2; kapsamında değerlendirme</a:t>
            </a:r>
            <a:endParaRPr lang="tr-TR" sz="2000" dirty="0"/>
          </a:p>
        </p:txBody>
      </p:sp>
      <p:sp>
        <p:nvSpPr>
          <p:cNvPr id="7" name="Rectangle 6"/>
          <p:cNvSpPr>
            <a:spLocks noChangeArrowheads="1"/>
          </p:cNvSpPr>
          <p:nvPr/>
        </p:nvSpPr>
        <p:spPr bwMode="auto">
          <a:xfrm>
            <a:off x="0" y="2060848"/>
            <a:ext cx="3203848" cy="1728192"/>
          </a:xfrm>
          <a:prstGeom prst="rect">
            <a:avLst/>
          </a:prstGeom>
          <a:noFill/>
          <a:ln w="9525">
            <a:noFill/>
            <a:miter lim="800000"/>
            <a:headEnd/>
            <a:tailEnd/>
          </a:ln>
        </p:spPr>
        <p:txBody>
          <a:bodyPr/>
          <a:lstStyle/>
          <a:p>
            <a:pPr marL="342900" indent="-342900" algn="l">
              <a:spcBef>
                <a:spcPct val="20000"/>
              </a:spcBef>
              <a:buClr>
                <a:schemeClr val="folHlink"/>
              </a:buClr>
              <a:buSzPct val="60000"/>
              <a:buFont typeface="Wingdings" pitchFamily="2" charset="2"/>
              <a:buChar char="n"/>
            </a:pPr>
            <a:r>
              <a:rPr lang="tr-TR" sz="2000" b="1" u="sng" dirty="0"/>
              <a:t>Gaz</a:t>
            </a:r>
            <a:r>
              <a:rPr lang="tr-TR" sz="2000" b="1" u="sng" dirty="0" smtClean="0"/>
              <a:t>:</a:t>
            </a:r>
          </a:p>
          <a:p>
            <a:pPr marL="342900" indent="-342900" algn="l">
              <a:spcBef>
                <a:spcPct val="20000"/>
              </a:spcBef>
              <a:buClr>
                <a:schemeClr val="folHlink"/>
              </a:buClr>
              <a:buSzPct val="60000"/>
            </a:pPr>
            <a:endParaRPr lang="tr-TR" sz="1600" b="1" dirty="0"/>
          </a:p>
          <a:p>
            <a:pPr marL="742950" lvl="1" indent="-285750" algn="l">
              <a:spcBef>
                <a:spcPct val="20000"/>
              </a:spcBef>
              <a:buClr>
                <a:schemeClr val="hlink"/>
              </a:buClr>
              <a:buSzPct val="55000"/>
              <a:buFont typeface="Wingdings" pitchFamily="2" charset="2"/>
              <a:buChar char="n"/>
            </a:pPr>
            <a:r>
              <a:rPr lang="tr-TR" sz="1400" dirty="0" smtClean="0"/>
              <a:t>P</a:t>
            </a:r>
            <a:r>
              <a:rPr lang="tr-TR" sz="1400" b="1" dirty="0" smtClean="0"/>
              <a:t>asif </a:t>
            </a:r>
            <a:r>
              <a:rPr lang="tr-TR" sz="1400" b="1" dirty="0"/>
              <a:t>örnekleme tüpü</a:t>
            </a:r>
          </a:p>
          <a:p>
            <a:pPr marL="742950" lvl="1" indent="-285750">
              <a:spcBef>
                <a:spcPct val="20000"/>
              </a:spcBef>
              <a:buClr>
                <a:schemeClr val="hlink"/>
              </a:buClr>
              <a:buSzPct val="55000"/>
              <a:buFont typeface="Wingdings" pitchFamily="2" charset="2"/>
              <a:buChar char="n"/>
            </a:pPr>
            <a:r>
              <a:rPr lang="tr-TR" sz="1400" dirty="0" smtClean="0"/>
              <a:t>En az 8 nokta (4+2+2) , </a:t>
            </a:r>
          </a:p>
          <a:p>
            <a:pPr marL="742950" lvl="1" indent="-285750">
              <a:spcBef>
                <a:spcPct val="20000"/>
              </a:spcBef>
              <a:buClr>
                <a:schemeClr val="hlink"/>
              </a:buClr>
              <a:buSzPct val="55000"/>
              <a:buFont typeface="Wingdings" pitchFamily="2" charset="2"/>
              <a:buChar char="n"/>
            </a:pPr>
            <a:r>
              <a:rPr lang="tr-TR" sz="1400" b="1" dirty="0" smtClean="0"/>
              <a:t>2 </a:t>
            </a:r>
            <a:r>
              <a:rPr lang="tr-TR" sz="1400" b="1" dirty="0"/>
              <a:t>ay süreli </a:t>
            </a:r>
            <a:r>
              <a:rPr lang="tr-TR" sz="1400" b="1" dirty="0" smtClean="0"/>
              <a:t>ölçüm(SKHKKY Ek-2 -h.3 gereğince)</a:t>
            </a:r>
            <a:endParaRPr lang="tr-TR" sz="1400" b="1" dirty="0"/>
          </a:p>
        </p:txBody>
      </p:sp>
      <p:pic>
        <p:nvPicPr>
          <p:cNvPr id="1027" name="Picture 3"/>
          <p:cNvPicPr>
            <a:picLocks noChangeAspect="1" noChangeArrowheads="1"/>
          </p:cNvPicPr>
          <p:nvPr/>
        </p:nvPicPr>
        <p:blipFill>
          <a:blip r:embed="rId3" cstate="print"/>
          <a:srcRect/>
          <a:stretch>
            <a:fillRect/>
          </a:stretch>
        </p:blipFill>
        <p:spPr bwMode="auto">
          <a:xfrm>
            <a:off x="785786" y="3819683"/>
            <a:ext cx="1512168" cy="13681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6"/>
          <p:cNvSpPr>
            <a:spLocks noChangeArrowheads="1"/>
          </p:cNvSpPr>
          <p:nvPr/>
        </p:nvSpPr>
        <p:spPr bwMode="auto">
          <a:xfrm>
            <a:off x="3059832" y="1772816"/>
            <a:ext cx="3024336" cy="1440160"/>
          </a:xfrm>
          <a:prstGeom prst="rect">
            <a:avLst/>
          </a:prstGeom>
          <a:noFill/>
          <a:ln w="9525">
            <a:noFill/>
            <a:miter lim="800000"/>
            <a:headEnd/>
            <a:tailEnd/>
          </a:ln>
        </p:spPr>
        <p:txBody>
          <a:bodyPr/>
          <a:lstStyle/>
          <a:p>
            <a:pPr marL="742950" lvl="1" indent="-285750" algn="l">
              <a:spcBef>
                <a:spcPct val="20000"/>
              </a:spcBef>
              <a:buClr>
                <a:schemeClr val="hlink"/>
              </a:buClr>
              <a:buSzPct val="55000"/>
            </a:pPr>
            <a:endParaRPr lang="tr-TR" sz="1400" b="1" dirty="0"/>
          </a:p>
          <a:p>
            <a:pPr marL="342900" indent="-342900" algn="l">
              <a:spcBef>
                <a:spcPct val="20000"/>
              </a:spcBef>
              <a:buClr>
                <a:schemeClr val="folHlink"/>
              </a:buClr>
              <a:buSzPct val="60000"/>
              <a:buFont typeface="Wingdings" pitchFamily="2" charset="2"/>
              <a:buChar char="n"/>
            </a:pPr>
            <a:r>
              <a:rPr lang="tr-TR" sz="2000" b="1" u="sng" dirty="0"/>
              <a:t>Havada asılı PM </a:t>
            </a:r>
            <a:endParaRPr lang="tr-TR" sz="2000" b="1" u="sng" dirty="0" smtClean="0"/>
          </a:p>
          <a:p>
            <a:pPr marL="342900" indent="-342900" algn="l">
              <a:spcBef>
                <a:spcPct val="20000"/>
              </a:spcBef>
              <a:buClr>
                <a:schemeClr val="folHlink"/>
              </a:buClr>
              <a:buSzPct val="60000"/>
            </a:pPr>
            <a:endParaRPr lang="tr-TR" sz="1600" dirty="0"/>
          </a:p>
          <a:p>
            <a:pPr marL="742950" lvl="1" indent="-285750" algn="l">
              <a:spcBef>
                <a:spcPct val="20000"/>
              </a:spcBef>
              <a:buClr>
                <a:schemeClr val="hlink"/>
              </a:buClr>
              <a:buSzPct val="55000"/>
              <a:buFont typeface="Wingdings" pitchFamily="2" charset="2"/>
              <a:buChar char="n"/>
            </a:pPr>
            <a:r>
              <a:rPr lang="tr-TR" sz="1400" b="1" dirty="0"/>
              <a:t>1 ay sürekli 2 noktada</a:t>
            </a:r>
          </a:p>
          <a:p>
            <a:pPr marL="742950" lvl="1" indent="-285750" algn="l">
              <a:spcBef>
                <a:spcPct val="20000"/>
              </a:spcBef>
              <a:buClr>
                <a:schemeClr val="hlink"/>
              </a:buClr>
              <a:buSzPct val="55000"/>
            </a:pPr>
            <a:r>
              <a:rPr lang="tr-TR" sz="1400" b="1" dirty="0" smtClean="0"/>
              <a:t>(Aktif ölçüm)</a:t>
            </a:r>
            <a:endParaRPr lang="tr-TR" sz="1400" b="1" dirty="0"/>
          </a:p>
          <a:p>
            <a:pPr marL="342900" indent="-342900" algn="l">
              <a:spcBef>
                <a:spcPct val="20000"/>
              </a:spcBef>
              <a:buClr>
                <a:schemeClr val="folHlink"/>
              </a:buClr>
              <a:buSzPct val="60000"/>
              <a:buFont typeface="Wingdings" pitchFamily="2" charset="2"/>
              <a:buChar char="n"/>
            </a:pPr>
            <a:endParaRPr lang="tr-TR" sz="1400" dirty="0"/>
          </a:p>
        </p:txBody>
      </p:sp>
      <p:sp>
        <p:nvSpPr>
          <p:cNvPr id="11" name="Rectangle 6"/>
          <p:cNvSpPr>
            <a:spLocks noChangeArrowheads="1"/>
          </p:cNvSpPr>
          <p:nvPr/>
        </p:nvSpPr>
        <p:spPr bwMode="auto">
          <a:xfrm>
            <a:off x="6012160" y="1772816"/>
            <a:ext cx="3131840" cy="2232248"/>
          </a:xfrm>
          <a:prstGeom prst="rect">
            <a:avLst/>
          </a:prstGeom>
          <a:noFill/>
          <a:ln w="9525">
            <a:noFill/>
            <a:miter lim="800000"/>
            <a:headEnd/>
            <a:tailEnd/>
          </a:ln>
        </p:spPr>
        <p:txBody>
          <a:bodyPr/>
          <a:lstStyle/>
          <a:p>
            <a:pPr marL="742950" lvl="1" indent="-285750" algn="l">
              <a:spcBef>
                <a:spcPct val="20000"/>
              </a:spcBef>
              <a:buClr>
                <a:schemeClr val="hlink"/>
              </a:buClr>
              <a:buSzPct val="55000"/>
            </a:pPr>
            <a:endParaRPr lang="tr-TR" sz="1400" dirty="0"/>
          </a:p>
          <a:p>
            <a:pPr marL="342900" indent="-342900" algn="l">
              <a:spcBef>
                <a:spcPct val="20000"/>
              </a:spcBef>
              <a:buClr>
                <a:schemeClr val="folHlink"/>
              </a:buClr>
              <a:buSzPct val="60000"/>
              <a:buFont typeface="Wingdings" pitchFamily="2" charset="2"/>
              <a:buChar char="n"/>
            </a:pPr>
            <a:r>
              <a:rPr lang="tr-TR" sz="2000" b="1" u="sng" dirty="0"/>
              <a:t>Çöken Toz </a:t>
            </a:r>
            <a:endParaRPr lang="tr-TR" sz="2000" b="1" u="sng" dirty="0" smtClean="0"/>
          </a:p>
          <a:p>
            <a:pPr marL="342900" indent="-342900" algn="l">
              <a:spcBef>
                <a:spcPct val="20000"/>
              </a:spcBef>
              <a:buClr>
                <a:schemeClr val="folHlink"/>
              </a:buClr>
              <a:buSzPct val="60000"/>
            </a:pPr>
            <a:endParaRPr lang="tr-TR" sz="1600" dirty="0"/>
          </a:p>
          <a:p>
            <a:pPr marL="742950" lvl="1" indent="-285750" algn="l">
              <a:spcBef>
                <a:spcPct val="20000"/>
              </a:spcBef>
              <a:buClr>
                <a:schemeClr val="hlink"/>
              </a:buClr>
              <a:buSzPct val="55000"/>
              <a:buFont typeface="Wingdings" pitchFamily="2" charset="2"/>
              <a:buChar char="n"/>
            </a:pPr>
            <a:r>
              <a:rPr lang="tr-TR" sz="1400" b="1" dirty="0"/>
              <a:t>1’ er aylık 2 noktada </a:t>
            </a:r>
          </a:p>
          <a:p>
            <a:pPr marL="742950" lvl="1" indent="-285750">
              <a:spcBef>
                <a:spcPct val="20000"/>
              </a:spcBef>
              <a:buClr>
                <a:schemeClr val="hlink"/>
              </a:buClr>
              <a:buSzPct val="55000"/>
              <a:buFont typeface="Wingdings" pitchFamily="2" charset="2"/>
              <a:buChar char="n"/>
            </a:pPr>
            <a:r>
              <a:rPr lang="tr-TR" sz="1400" b="1" dirty="0"/>
              <a:t>2 </a:t>
            </a:r>
            <a:r>
              <a:rPr lang="tr-TR" sz="1400" dirty="0"/>
              <a:t>ölçüm </a:t>
            </a:r>
            <a:r>
              <a:rPr lang="tr-TR" sz="1400" dirty="0" smtClean="0"/>
              <a:t>(</a:t>
            </a:r>
            <a:r>
              <a:rPr lang="tr-TR" sz="1400" dirty="0"/>
              <a:t>SKHKKY Ek-2 -</a:t>
            </a:r>
            <a:r>
              <a:rPr lang="tr-TR" sz="1400" dirty="0" smtClean="0"/>
              <a:t>h.4 </a:t>
            </a:r>
            <a:r>
              <a:rPr lang="tr-TR" sz="1400" dirty="0"/>
              <a:t>gereğince)</a:t>
            </a:r>
            <a:endParaRPr lang="tr-TR" sz="1400" b="1" dirty="0"/>
          </a:p>
          <a:p>
            <a:pPr marL="742950" lvl="1" indent="-285750" algn="l">
              <a:spcBef>
                <a:spcPct val="20000"/>
              </a:spcBef>
              <a:buClr>
                <a:schemeClr val="hlink"/>
              </a:buClr>
              <a:buSzPct val="55000"/>
            </a:pPr>
            <a:endParaRPr lang="tr-TR" sz="1400" b="1" dirty="0"/>
          </a:p>
        </p:txBody>
      </p:sp>
      <p:pic>
        <p:nvPicPr>
          <p:cNvPr id="1028" name="Picture 4"/>
          <p:cNvPicPr>
            <a:picLocks noChangeAspect="1" noChangeArrowheads="1"/>
          </p:cNvPicPr>
          <p:nvPr/>
        </p:nvPicPr>
        <p:blipFill>
          <a:blip r:embed="rId4" cstate="print"/>
          <a:srcRect/>
          <a:stretch>
            <a:fillRect/>
          </a:stretch>
        </p:blipFill>
        <p:spPr bwMode="auto">
          <a:xfrm>
            <a:off x="3819525" y="3645024"/>
            <a:ext cx="1504950" cy="1440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9" name="Picture 5"/>
          <p:cNvPicPr>
            <a:picLocks noChangeAspect="1" noChangeArrowheads="1"/>
          </p:cNvPicPr>
          <p:nvPr/>
        </p:nvPicPr>
        <p:blipFill>
          <a:blip r:embed="rId5" cstate="print"/>
          <a:srcRect/>
          <a:stretch>
            <a:fillRect/>
          </a:stretch>
        </p:blipFill>
        <p:spPr bwMode="auto">
          <a:xfrm>
            <a:off x="6858000" y="3645024"/>
            <a:ext cx="1440160" cy="1440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Dikdörtgen 1"/>
          <p:cNvSpPr/>
          <p:nvPr/>
        </p:nvSpPr>
        <p:spPr>
          <a:xfrm>
            <a:off x="776068" y="5675371"/>
            <a:ext cx="7047166" cy="584775"/>
          </a:xfrm>
          <a:prstGeom prst="rect">
            <a:avLst/>
          </a:prstGeom>
        </p:spPr>
        <p:txBody>
          <a:bodyPr wrap="square">
            <a:spAutoFit/>
          </a:bodyPr>
          <a:lstStyle/>
          <a:p>
            <a:pPr algn="just"/>
            <a:r>
              <a:rPr lang="tr-TR" sz="1600" dirty="0"/>
              <a:t>Hava Kalitesi ölçümlerinde, ölçüm yapılan </a:t>
            </a:r>
            <a:r>
              <a:rPr lang="tr-TR" sz="1600" i="1" u="sng" dirty="0" smtClean="0">
                <a:solidFill>
                  <a:srgbClr val="FF0000"/>
                </a:solidFill>
              </a:rPr>
              <a:t>her </a:t>
            </a:r>
            <a:r>
              <a:rPr lang="tr-TR" sz="1600" i="1" u="sng" dirty="0">
                <a:solidFill>
                  <a:srgbClr val="FF0000"/>
                </a:solidFill>
              </a:rPr>
              <a:t>noktadaki dönem ölçümlerinin </a:t>
            </a:r>
            <a:r>
              <a:rPr lang="tr-TR" sz="1600" i="1" u="sng" dirty="0" smtClean="0">
                <a:solidFill>
                  <a:srgbClr val="FF0000"/>
                </a:solidFill>
              </a:rPr>
              <a:t>ortalamasının </a:t>
            </a:r>
            <a:r>
              <a:rPr lang="tr-TR" sz="1600" dirty="0"/>
              <a:t>sınır değeri sağlaması,</a:t>
            </a:r>
          </a:p>
        </p:txBody>
      </p:sp>
      <p:sp>
        <p:nvSpPr>
          <p:cNvPr id="3" name="Dikdörtgen 2"/>
          <p:cNvSpPr/>
          <p:nvPr/>
        </p:nvSpPr>
        <p:spPr>
          <a:xfrm>
            <a:off x="2411760" y="270353"/>
            <a:ext cx="6606480" cy="1323439"/>
          </a:xfrm>
          <a:prstGeom prst="rect">
            <a:avLst/>
          </a:prstGeom>
        </p:spPr>
        <p:txBody>
          <a:bodyPr wrap="square">
            <a:spAutoFit/>
          </a:bodyPr>
          <a:lstStyle/>
          <a:p>
            <a:pPr marL="342900" indent="-342900" algn="just">
              <a:defRPr/>
            </a:pPr>
            <a:r>
              <a:rPr lang="tr-TR" sz="2000" dirty="0" smtClean="0">
                <a:solidFill>
                  <a:srgbClr val="0070C0"/>
                </a:solidFill>
                <a:latin typeface="Times New Roman" panose="02020603050405020304" pitchFamily="18" charset="0"/>
                <a:cs typeface="Times New Roman" panose="02020603050405020304" pitchFamily="18" charset="0"/>
              </a:rPr>
              <a:t>	İşletmenin </a:t>
            </a:r>
            <a:r>
              <a:rPr lang="tr-TR" sz="2000" dirty="0">
                <a:solidFill>
                  <a:srgbClr val="0070C0"/>
                </a:solidFill>
                <a:latin typeface="Times New Roman" panose="02020603050405020304" pitchFamily="18" charset="0"/>
                <a:cs typeface="Times New Roman" panose="02020603050405020304" pitchFamily="18" charset="0"/>
              </a:rPr>
              <a:t>tamamından </a:t>
            </a:r>
            <a:r>
              <a:rPr lang="tr-TR" sz="2000" dirty="0" smtClean="0">
                <a:solidFill>
                  <a:srgbClr val="0070C0"/>
                </a:solidFill>
                <a:latin typeface="Times New Roman" panose="02020603050405020304" pitchFamily="18" charset="0"/>
                <a:cs typeface="Times New Roman" panose="02020603050405020304" pitchFamily="18" charset="0"/>
              </a:rPr>
              <a:t> kaynaklanan </a:t>
            </a:r>
            <a:r>
              <a:rPr lang="tr-TR" sz="2000" dirty="0">
                <a:solidFill>
                  <a:srgbClr val="0070C0"/>
                </a:solidFill>
                <a:latin typeface="Times New Roman" panose="02020603050405020304" pitchFamily="18" charset="0"/>
                <a:cs typeface="Times New Roman" panose="02020603050405020304" pitchFamily="18" charset="0"/>
              </a:rPr>
              <a:t>emisyon </a:t>
            </a:r>
            <a:r>
              <a:rPr lang="tr-TR" sz="2000" dirty="0" smtClean="0">
                <a:solidFill>
                  <a:srgbClr val="0070C0"/>
                </a:solidFill>
                <a:latin typeface="Times New Roman" panose="02020603050405020304" pitchFamily="18" charset="0"/>
                <a:cs typeface="Times New Roman" panose="02020603050405020304" pitchFamily="18" charset="0"/>
              </a:rPr>
              <a:t>debileri (Baca </a:t>
            </a:r>
            <a:r>
              <a:rPr lang="tr-TR" sz="2000" dirty="0">
                <a:solidFill>
                  <a:srgbClr val="0070C0"/>
                </a:solidFill>
                <a:latin typeface="Times New Roman" panose="02020603050405020304" pitchFamily="18" charset="0"/>
                <a:cs typeface="Times New Roman" panose="02020603050405020304" pitchFamily="18" charset="0"/>
              </a:rPr>
              <a:t>kaynaklı, baca dışı </a:t>
            </a:r>
            <a:r>
              <a:rPr lang="tr-TR" sz="2000" dirty="0" smtClean="0">
                <a:solidFill>
                  <a:srgbClr val="0070C0"/>
                </a:solidFill>
                <a:latin typeface="Times New Roman" panose="02020603050405020304" pitchFamily="18" charset="0"/>
                <a:cs typeface="Times New Roman" panose="02020603050405020304" pitchFamily="18" charset="0"/>
              </a:rPr>
              <a:t>kaynaklı) Tablo </a:t>
            </a:r>
            <a:r>
              <a:rPr lang="tr-TR" sz="2000" dirty="0">
                <a:solidFill>
                  <a:srgbClr val="0070C0"/>
                </a:solidFill>
                <a:latin typeface="Times New Roman" panose="02020603050405020304" pitchFamily="18" charset="0"/>
                <a:cs typeface="Times New Roman" panose="02020603050405020304" pitchFamily="18" charset="0"/>
              </a:rPr>
              <a:t>2.1’deki </a:t>
            </a:r>
            <a:r>
              <a:rPr lang="tr-TR" sz="2000" dirty="0" smtClean="0">
                <a:solidFill>
                  <a:srgbClr val="0070C0"/>
                </a:solidFill>
                <a:latin typeface="Times New Roman" panose="02020603050405020304" pitchFamily="18" charset="0"/>
                <a:cs typeface="Times New Roman" panose="02020603050405020304" pitchFamily="18" charset="0"/>
              </a:rPr>
              <a:t>eşik değeri </a:t>
            </a:r>
            <a:r>
              <a:rPr lang="tr-TR" sz="2000" dirty="0">
                <a:solidFill>
                  <a:srgbClr val="0070C0"/>
                </a:solidFill>
                <a:latin typeface="Times New Roman" panose="02020603050405020304" pitchFamily="18" charset="0"/>
                <a:cs typeface="Times New Roman" panose="02020603050405020304" pitchFamily="18" charset="0"/>
              </a:rPr>
              <a:t>aşan parametreler için </a:t>
            </a:r>
            <a:r>
              <a:rPr lang="tr-TR" sz="2000" dirty="0" smtClean="0">
                <a:solidFill>
                  <a:srgbClr val="0070C0"/>
                </a:solidFill>
                <a:latin typeface="Times New Roman" panose="02020603050405020304" pitchFamily="18" charset="0"/>
                <a:cs typeface="Times New Roman" panose="02020603050405020304" pitchFamily="18" charset="0"/>
              </a:rPr>
              <a:t>Hava </a:t>
            </a:r>
            <a:r>
              <a:rPr lang="tr-TR" sz="2000" dirty="0">
                <a:solidFill>
                  <a:srgbClr val="0070C0"/>
                </a:solidFill>
                <a:latin typeface="Times New Roman" panose="02020603050405020304" pitchFamily="18" charset="0"/>
                <a:cs typeface="Times New Roman" panose="02020603050405020304" pitchFamily="18" charset="0"/>
              </a:rPr>
              <a:t>Kalitesi ölçümleri </a:t>
            </a:r>
            <a:r>
              <a:rPr lang="tr-TR" sz="2000" dirty="0" smtClean="0">
                <a:solidFill>
                  <a:srgbClr val="0070C0"/>
                </a:solidFill>
                <a:latin typeface="Times New Roman" panose="02020603050405020304" pitchFamily="18" charset="0"/>
                <a:cs typeface="Times New Roman" panose="02020603050405020304" pitchFamily="18" charset="0"/>
              </a:rPr>
              <a:t> yapılmalıdır</a:t>
            </a:r>
            <a:r>
              <a:rPr lang="tr-TR" sz="20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2116128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27892"/>
            <a:ext cx="9036496" cy="714375"/>
          </a:xfrm>
        </p:spPr>
        <p:txBody>
          <a:bodyPr>
            <a:normAutofit fontScale="90000"/>
          </a:bodyPr>
          <a:lstStyle/>
          <a:p>
            <a:r>
              <a:rPr lang="tr-TR" dirty="0" smtClean="0"/>
              <a:t>Tesis içinde P10 Ölçümü ve yanlış sınır değer </a:t>
            </a:r>
            <a:endParaRPr lang="tr-TR" dirty="0"/>
          </a:p>
        </p:txBody>
      </p:sp>
      <p:pic>
        <p:nvPicPr>
          <p:cNvPr id="4" name="Resim 3"/>
          <p:cNvPicPr>
            <a:picLocks noChangeAspect="1"/>
          </p:cNvPicPr>
          <p:nvPr/>
        </p:nvPicPr>
        <p:blipFill>
          <a:blip r:embed="rId2"/>
          <a:stretch>
            <a:fillRect/>
          </a:stretch>
        </p:blipFill>
        <p:spPr>
          <a:xfrm>
            <a:off x="1028700" y="742267"/>
            <a:ext cx="7086600" cy="6115734"/>
          </a:xfrm>
          <a:prstGeom prst="rect">
            <a:avLst/>
          </a:prstGeom>
        </p:spPr>
      </p:pic>
    </p:spTree>
    <p:extLst>
      <p:ext uri="{BB962C8B-B14F-4D97-AF65-F5344CB8AC3E}">
        <p14:creationId xmlns:p14="http://schemas.microsoft.com/office/powerpoint/2010/main" val="32657265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53144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5767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219256" cy="1143000"/>
          </a:xfrm>
        </p:spPr>
        <p:txBody>
          <a:bodyPr>
            <a:normAutofit/>
          </a:bodyPr>
          <a:lstStyle/>
          <a:p>
            <a:r>
              <a:rPr lang="tr-TR" sz="3600" b="1" dirty="0" smtClean="0"/>
              <a:t>Ek3 kapsamında değerlendirme;</a:t>
            </a:r>
            <a:endParaRPr lang="tr-TR" sz="3600" b="1" dirty="0"/>
          </a:p>
        </p:txBody>
      </p:sp>
      <p:sp>
        <p:nvSpPr>
          <p:cNvPr id="3" name="İçerik Yer Tutucusu 2"/>
          <p:cNvSpPr>
            <a:spLocks noGrp="1"/>
          </p:cNvSpPr>
          <p:nvPr>
            <p:ph idx="1"/>
          </p:nvPr>
        </p:nvSpPr>
        <p:spPr/>
        <p:txBody>
          <a:bodyPr>
            <a:normAutofit/>
          </a:bodyPr>
          <a:lstStyle/>
          <a:p>
            <a:endParaRPr lang="tr-TR" dirty="0" smtClean="0"/>
          </a:p>
          <a:p>
            <a:pPr marL="0" indent="0" algn="just">
              <a:buNone/>
            </a:pPr>
            <a:r>
              <a:rPr lang="tr-TR" dirty="0" smtClean="0"/>
              <a:t>. Üç ardışık zamanda ölçülen emisyon değerlerinin hiç biri Yönetmelikte verilen sınır değerleri aşmamalıdır.</a:t>
            </a:r>
          </a:p>
          <a:p>
            <a:pPr marL="0" indent="0" algn="just">
              <a:buNone/>
            </a:pPr>
            <a:r>
              <a:rPr lang="tr-TR" dirty="0" smtClean="0"/>
              <a:t>. Ek-3.d.2 Isıl kapasitesi 27778 kW ve üstünde olan katı yakıt ve </a:t>
            </a:r>
            <a:r>
              <a:rPr lang="tr-TR" dirty="0" err="1" smtClean="0"/>
              <a:t>fuel-oil</a:t>
            </a:r>
            <a:r>
              <a:rPr lang="tr-TR" dirty="0" smtClean="0"/>
              <a:t> ile çalışan yakma sistemleri ile 10 kg/saat ve üstünde toz emisyonu yayan tesisler toz emisyonu konsantrasyonunu sürekli ölçen yazıcılı bir ölçüm cihazı ile donatmalıdır.</a:t>
            </a:r>
          </a:p>
          <a:p>
            <a:pPr marL="0" indent="0" algn="just">
              <a:buNone/>
            </a:pPr>
            <a:r>
              <a:rPr lang="tr-TR" dirty="0" smtClean="0"/>
              <a:t>Ek-3.d.4 Isıl kapasitesi 10 MW ve üstünde olan sıvı ve katı yakıtlı yakma sistemleri yanma kontrolü için yazıcılı bir baca gazı cihazı (CO2 veya O2 ve CO) ile donatılmalıdır.      </a:t>
            </a:r>
            <a:endParaRPr lang="tr-TR" dirty="0"/>
          </a:p>
          <a:p>
            <a:endParaRPr lang="tr-TR" dirty="0"/>
          </a:p>
        </p:txBody>
      </p:sp>
    </p:spTree>
    <p:extLst>
      <p:ext uri="{BB962C8B-B14F-4D97-AF65-F5344CB8AC3E}">
        <p14:creationId xmlns:p14="http://schemas.microsoft.com/office/powerpoint/2010/main" val="3198111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p:cNvSpPr>
            <a:spLocks noGrp="1"/>
          </p:cNvSpPr>
          <p:nvPr>
            <p:ph type="title"/>
          </p:nvPr>
        </p:nvSpPr>
        <p:spPr/>
        <p:txBody>
          <a:bodyPr/>
          <a:lstStyle/>
          <a:p>
            <a:r>
              <a:rPr lang="tr-TR" dirty="0" smtClean="0"/>
              <a:t>ÇEVRE İZİN VE LİSANS YÖNETMELİĞİ</a:t>
            </a:r>
            <a:endParaRPr lang="tr-TR" dirty="0"/>
          </a:p>
        </p:txBody>
      </p:sp>
      <p:sp>
        <p:nvSpPr>
          <p:cNvPr id="8" name="İçerik Yer Tutucusu 7"/>
          <p:cNvSpPr>
            <a:spLocks noGrp="1"/>
          </p:cNvSpPr>
          <p:nvPr>
            <p:ph idx="1"/>
          </p:nvPr>
        </p:nvSpPr>
        <p:spPr/>
        <p:txBody>
          <a:bodyPr/>
          <a:lstStyle/>
          <a:p>
            <a:pPr marL="0" indent="0" algn="just">
              <a:buNone/>
            </a:pPr>
            <a:r>
              <a:rPr lang="tr-TR" dirty="0" smtClean="0"/>
              <a:t>	2872 Sayılı Çevre Kanunu’nda; çevreye olumsuz etkileri olan işletmelerin faaliyette bulunabilmeleri için </a:t>
            </a:r>
            <a:r>
              <a:rPr lang="tr-TR" dirty="0" smtClean="0">
                <a:solidFill>
                  <a:srgbClr val="FF0000"/>
                </a:solidFill>
              </a:rPr>
              <a:t>çevre izni</a:t>
            </a:r>
            <a:r>
              <a:rPr lang="tr-TR" dirty="0" smtClean="0"/>
              <a:t>,</a:t>
            </a:r>
            <a:r>
              <a:rPr lang="tr-TR" dirty="0"/>
              <a:t> </a:t>
            </a:r>
            <a:r>
              <a:rPr lang="tr-TR" dirty="0" smtClean="0"/>
              <a:t>atıkların </a:t>
            </a:r>
            <a:r>
              <a:rPr lang="tr-TR" dirty="0"/>
              <a:t>geri kazanımı, geri döşümü ve </a:t>
            </a:r>
            <a:r>
              <a:rPr lang="tr-TR" dirty="0" err="1"/>
              <a:t>bertarafına</a:t>
            </a:r>
            <a:r>
              <a:rPr lang="tr-TR" dirty="0"/>
              <a:t> ilişkin iş ve işlemlerle iştigal </a:t>
            </a:r>
            <a:r>
              <a:rPr lang="tr-TR" dirty="0" smtClean="0"/>
              <a:t>eden </a:t>
            </a:r>
            <a:r>
              <a:rPr lang="tr-TR" dirty="0"/>
              <a:t>işletmelerin ise </a:t>
            </a:r>
            <a:r>
              <a:rPr lang="tr-TR" dirty="0">
                <a:solidFill>
                  <a:srgbClr val="C00000"/>
                </a:solidFill>
              </a:rPr>
              <a:t>lisans</a:t>
            </a:r>
            <a:r>
              <a:rPr lang="tr-TR" dirty="0"/>
              <a:t> almaları gerektiği </a:t>
            </a:r>
            <a:r>
              <a:rPr lang="tr-TR" dirty="0" smtClean="0"/>
              <a:t>belirtilmektedir.</a:t>
            </a:r>
          </a:p>
          <a:p>
            <a:pPr marL="0" indent="0" algn="just">
              <a:buNone/>
            </a:pPr>
            <a:r>
              <a:rPr lang="tr-TR" dirty="0" smtClean="0"/>
              <a:t>	Bu kapsamda; Çevre Kanununun uygulanabilmesi için 10.09.2014 tarih ve 29115 sayılı Çevre İzin ve Lisans Yönetmeliği yayımlanmıştır. Bu yönetmeliğin Ek-1 ve Ek-2 listelerinde yer alan işletmelerin faaliyette bulunabilmeleri için </a:t>
            </a:r>
            <a:r>
              <a:rPr lang="tr-TR" dirty="0" smtClean="0">
                <a:solidFill>
                  <a:srgbClr val="FF0000"/>
                </a:solidFill>
              </a:rPr>
              <a:t>Çevre İzni veya Çevre İzin ve Lisansı</a:t>
            </a:r>
            <a:r>
              <a:rPr lang="tr-TR" dirty="0" smtClean="0"/>
              <a:t> almaları gerekmektedir.</a:t>
            </a:r>
            <a:endParaRPr lang="tr-TR" dirty="0"/>
          </a:p>
        </p:txBody>
      </p:sp>
    </p:spTree>
    <p:extLst>
      <p:ext uri="{BB962C8B-B14F-4D97-AF65-F5344CB8AC3E}">
        <p14:creationId xmlns:p14="http://schemas.microsoft.com/office/powerpoint/2010/main" val="34570765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Ek-4 kapsamında değerlendirme;</a:t>
            </a:r>
            <a:endParaRPr lang="tr-TR" dirty="0"/>
          </a:p>
        </p:txBody>
      </p:sp>
      <p:sp>
        <p:nvSpPr>
          <p:cNvPr id="3" name="İçerik Yer Tutucusu 2"/>
          <p:cNvSpPr>
            <a:spLocks noGrp="1"/>
          </p:cNvSpPr>
          <p:nvPr>
            <p:ph idx="1"/>
          </p:nvPr>
        </p:nvSpPr>
        <p:spPr>
          <a:xfrm>
            <a:off x="457200" y="1600200"/>
            <a:ext cx="8229600" cy="4997152"/>
          </a:xfrm>
        </p:spPr>
        <p:txBody>
          <a:bodyPr>
            <a:normAutofit lnSpcReduction="10000"/>
          </a:bodyPr>
          <a:lstStyle/>
          <a:p>
            <a:r>
              <a:rPr lang="tr-TR" dirty="0" smtClean="0"/>
              <a:t>Yakma tesisleri ve üretim şeklinden kaynaklanan baca gazı hızları;</a:t>
            </a:r>
          </a:p>
          <a:p>
            <a:r>
              <a:rPr lang="tr-TR" dirty="0" smtClean="0"/>
              <a:t>Prosesten kaynaklanan atık gazların çıktığı bacaların atmosfere açıldığı noktaların atmosfer koşullarından etkilenmemesi için bacalara şapka konulmasının teknik bir zorunluluk olması durumunda, bacaya monte edilecek şapkanın bacanın bitiminden bir (1) baca çapı kadar yükseklikte olması ve atık gazların serbest hava akımı tarafından, engellenmeden taşınması gerekmektedir.</a:t>
            </a:r>
          </a:p>
          <a:p>
            <a:r>
              <a:rPr lang="tr-TR" dirty="0" smtClean="0"/>
              <a:t>Anma ısıl gücüne göre küçük ölçekli ve büyük ölçekli tesislerde asgari baca yüksekliği; (</a:t>
            </a:r>
            <a:r>
              <a:rPr lang="tr-TR" dirty="0" err="1" smtClean="0"/>
              <a:t>Abak</a:t>
            </a:r>
            <a:r>
              <a:rPr lang="tr-TR" dirty="0" smtClean="0"/>
              <a:t> hesabına göre)</a:t>
            </a:r>
          </a:p>
          <a:p>
            <a:r>
              <a:rPr lang="tr-TR" dirty="0" smtClean="0"/>
              <a:t>Isıl gücü olmayan tesislerde asgari baca yüksekliği dağılımı engellemeyecek şekilde yerden 10 metre veya çatının en yüksek noktasından itibaren en az 1.5 m olmalıdır.</a:t>
            </a:r>
          </a:p>
          <a:p>
            <a:endParaRPr lang="tr-TR" dirty="0"/>
          </a:p>
        </p:txBody>
      </p:sp>
    </p:spTree>
    <p:extLst>
      <p:ext uri="{BB962C8B-B14F-4D97-AF65-F5344CB8AC3E}">
        <p14:creationId xmlns:p14="http://schemas.microsoft.com/office/powerpoint/2010/main" val="1874234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Baca Boyları</a:t>
            </a:r>
            <a:endParaRPr lang="tr-TR" dirty="0"/>
          </a:p>
        </p:txBody>
      </p:sp>
      <p:pic>
        <p:nvPicPr>
          <p:cNvPr id="6" name="İçerik Yer Tutucusu 5"/>
          <p:cNvPicPr>
            <a:picLocks noGrp="1" noChangeAspect="1"/>
          </p:cNvPicPr>
          <p:nvPr>
            <p:ph idx="1"/>
          </p:nvPr>
        </p:nvPicPr>
        <p:blipFill>
          <a:blip r:embed="rId2"/>
          <a:stretch>
            <a:fillRect/>
          </a:stretch>
        </p:blipFill>
        <p:spPr>
          <a:xfrm>
            <a:off x="971600" y="1772816"/>
            <a:ext cx="7029450" cy="4400550"/>
          </a:xfrm>
          <a:prstGeom prst="rect">
            <a:avLst/>
          </a:prstGeom>
        </p:spPr>
      </p:pic>
    </p:spTree>
    <p:extLst>
      <p:ext uri="{BB962C8B-B14F-4D97-AF65-F5344CB8AC3E}">
        <p14:creationId xmlns:p14="http://schemas.microsoft.com/office/powerpoint/2010/main" val="3070285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179512" y="1556792"/>
            <a:ext cx="3952593" cy="4525963"/>
          </a:xfrm>
          <a:prstGeom prst="rect">
            <a:avLst/>
          </a:prstGeom>
        </p:spPr>
      </p:pic>
      <p:pic>
        <p:nvPicPr>
          <p:cNvPr id="7" name="Resim 6"/>
          <p:cNvPicPr>
            <a:picLocks noChangeAspect="1"/>
          </p:cNvPicPr>
          <p:nvPr/>
        </p:nvPicPr>
        <p:blipFill>
          <a:blip r:embed="rId3"/>
          <a:stretch>
            <a:fillRect/>
          </a:stretch>
        </p:blipFill>
        <p:spPr>
          <a:xfrm>
            <a:off x="4499992" y="1781423"/>
            <a:ext cx="3848100" cy="4076700"/>
          </a:xfrm>
          <a:prstGeom prst="rect">
            <a:avLst/>
          </a:prstGeom>
        </p:spPr>
      </p:pic>
    </p:spTree>
    <p:extLst>
      <p:ext uri="{BB962C8B-B14F-4D97-AF65-F5344CB8AC3E}">
        <p14:creationId xmlns:p14="http://schemas.microsoft.com/office/powerpoint/2010/main" val="30886353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882" y="151433"/>
            <a:ext cx="3857625" cy="6239718"/>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7414" y="699542"/>
            <a:ext cx="6021288" cy="5143500"/>
          </a:xfrm>
          <a:prstGeom prst="rect">
            <a:avLst/>
          </a:prstGeom>
        </p:spPr>
      </p:pic>
    </p:spTree>
    <p:extLst>
      <p:ext uri="{BB962C8B-B14F-4D97-AF65-F5344CB8AC3E}">
        <p14:creationId xmlns:p14="http://schemas.microsoft.com/office/powerpoint/2010/main" val="27021914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179512" y="250825"/>
            <a:ext cx="7085146" cy="5883941"/>
          </a:xfrm>
          <a:prstGeom prst="rect">
            <a:avLst/>
          </a:prstGeom>
        </p:spPr>
      </p:pic>
      <p:pic>
        <p:nvPicPr>
          <p:cNvPr id="8" name="Resim 7"/>
          <p:cNvPicPr>
            <a:picLocks noChangeAspect="1"/>
          </p:cNvPicPr>
          <p:nvPr/>
        </p:nvPicPr>
        <p:blipFill>
          <a:blip r:embed="rId3"/>
          <a:stretch>
            <a:fillRect/>
          </a:stretch>
        </p:blipFill>
        <p:spPr>
          <a:xfrm>
            <a:off x="3131840" y="476672"/>
            <a:ext cx="5832648" cy="5990232"/>
          </a:xfrm>
          <a:prstGeom prst="rect">
            <a:avLst/>
          </a:prstGeom>
        </p:spPr>
      </p:pic>
    </p:spTree>
    <p:extLst>
      <p:ext uri="{BB962C8B-B14F-4D97-AF65-F5344CB8AC3E}">
        <p14:creationId xmlns:p14="http://schemas.microsoft.com/office/powerpoint/2010/main" val="354535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84379" y="5213350"/>
            <a:ext cx="8229600" cy="1143000"/>
          </a:xfrm>
        </p:spPr>
        <p:txBody>
          <a:bodyPr/>
          <a:lstStyle/>
          <a:p>
            <a:r>
              <a:rPr lang="tr-TR" dirty="0"/>
              <a:t>TS EN </a:t>
            </a:r>
            <a:r>
              <a:rPr lang="tr-TR" dirty="0" smtClean="0"/>
              <a:t>13284-1 ve TS ISO 9096</a:t>
            </a:r>
            <a:endParaRPr lang="tr-TR" dirty="0"/>
          </a:p>
        </p:txBody>
      </p:sp>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21.10.2019</a:t>
            </a:fld>
            <a:endParaRPr lang="tr-TR">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25</a:t>
            </a:fld>
            <a:endParaRPr lang="tr-TR">
              <a:solidFill>
                <a:srgbClr val="000000">
                  <a:tint val="75000"/>
                </a:srgbClr>
              </a:solidFill>
            </a:endParaRPr>
          </a:p>
        </p:txBody>
      </p:sp>
      <p:pic>
        <p:nvPicPr>
          <p:cNvPr id="6" name="İçerik Yer Tutucusu 5"/>
          <p:cNvPicPr>
            <a:picLocks noGrp="1" noChangeAspect="1"/>
          </p:cNvPicPr>
          <p:nvPr>
            <p:ph idx="1"/>
          </p:nvPr>
        </p:nvPicPr>
        <p:blipFill>
          <a:blip r:embed="rId2"/>
          <a:stretch>
            <a:fillRect/>
          </a:stretch>
        </p:blipFill>
        <p:spPr>
          <a:xfrm>
            <a:off x="1139280" y="188640"/>
            <a:ext cx="6480720" cy="4756150"/>
          </a:xfrm>
          <a:prstGeom prst="rect">
            <a:avLst/>
          </a:prstGeom>
        </p:spPr>
      </p:pic>
    </p:spTree>
    <p:extLst>
      <p:ext uri="{BB962C8B-B14F-4D97-AF65-F5344CB8AC3E}">
        <p14:creationId xmlns:p14="http://schemas.microsoft.com/office/powerpoint/2010/main" val="3159346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1560" y="5949280"/>
            <a:ext cx="7858180" cy="714375"/>
          </a:xfrm>
        </p:spPr>
        <p:txBody>
          <a:bodyPr/>
          <a:lstStyle/>
          <a:p>
            <a:r>
              <a:rPr lang="tr-TR" dirty="0"/>
              <a:t>TS EN 13284-1 ve TS ISO 9096</a:t>
            </a:r>
          </a:p>
        </p:txBody>
      </p:sp>
      <p:pic>
        <p:nvPicPr>
          <p:cNvPr id="3" name="Resim 2"/>
          <p:cNvPicPr>
            <a:picLocks noChangeAspect="1"/>
          </p:cNvPicPr>
          <p:nvPr/>
        </p:nvPicPr>
        <p:blipFill>
          <a:blip r:embed="rId2"/>
          <a:stretch>
            <a:fillRect/>
          </a:stretch>
        </p:blipFill>
        <p:spPr>
          <a:xfrm>
            <a:off x="1547664" y="116632"/>
            <a:ext cx="5379690" cy="5616624"/>
          </a:xfrm>
          <a:prstGeom prst="rect">
            <a:avLst/>
          </a:prstGeom>
        </p:spPr>
      </p:pic>
    </p:spTree>
    <p:extLst>
      <p:ext uri="{BB962C8B-B14F-4D97-AF65-F5344CB8AC3E}">
        <p14:creationId xmlns:p14="http://schemas.microsoft.com/office/powerpoint/2010/main" val="333487012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71600" y="44624"/>
            <a:ext cx="7858180" cy="714375"/>
          </a:xfrm>
        </p:spPr>
        <p:txBody>
          <a:bodyPr>
            <a:normAutofit fontScale="90000"/>
          </a:bodyPr>
          <a:lstStyle/>
          <a:p>
            <a:r>
              <a:rPr lang="tr-TR" dirty="0" smtClean="0"/>
              <a:t>Emisyon ölçümü yapılan proses bacası?</a:t>
            </a:r>
            <a:endParaRPr lang="tr-TR"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44624" y="1525352"/>
            <a:ext cx="5661248" cy="4572000"/>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81673" y="1571055"/>
            <a:ext cx="5661249" cy="4480595"/>
          </a:xfrm>
          <a:prstGeom prst="rect">
            <a:avLst/>
          </a:prstGeom>
        </p:spPr>
      </p:pic>
    </p:spTree>
    <p:extLst>
      <p:ext uri="{BB962C8B-B14F-4D97-AF65-F5344CB8AC3E}">
        <p14:creationId xmlns:p14="http://schemas.microsoft.com/office/powerpoint/2010/main" val="419047157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9552" y="44624"/>
            <a:ext cx="8461604" cy="884041"/>
          </a:xfrm>
        </p:spPr>
        <p:txBody>
          <a:bodyPr>
            <a:normAutofit fontScale="90000"/>
          </a:bodyPr>
          <a:lstStyle/>
          <a:p>
            <a:r>
              <a:rPr lang="tr-TR" dirty="0" smtClean="0"/>
              <a:t>Emisyon ölçümü yapılmayan havalandırma bacaları</a:t>
            </a:r>
            <a:endParaRPr lang="tr-TR"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52636" y="1705372"/>
            <a:ext cx="5805264" cy="4499992"/>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19363" y="1629102"/>
            <a:ext cx="5805265" cy="4644008"/>
          </a:xfrm>
          <a:prstGeom prst="rect">
            <a:avLst/>
          </a:prstGeom>
        </p:spPr>
      </p:pic>
    </p:spTree>
    <p:extLst>
      <p:ext uri="{BB962C8B-B14F-4D97-AF65-F5344CB8AC3E}">
        <p14:creationId xmlns:p14="http://schemas.microsoft.com/office/powerpoint/2010/main" val="331038382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460"/>
            <a:ext cx="4176464" cy="2907484"/>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3284984"/>
            <a:ext cx="7020272" cy="3286718"/>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7461"/>
            <a:ext cx="4393664" cy="2979492"/>
          </a:xfrm>
          <a:prstGeom prst="rect">
            <a:avLst/>
          </a:prstGeom>
        </p:spPr>
      </p:pic>
    </p:spTree>
    <p:extLst>
      <p:ext uri="{BB962C8B-B14F-4D97-AF65-F5344CB8AC3E}">
        <p14:creationId xmlns:p14="http://schemas.microsoft.com/office/powerpoint/2010/main" val="26218423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a:spLocks noChangeArrowheads="1"/>
          </p:cNvSpPr>
          <p:nvPr/>
        </p:nvSpPr>
        <p:spPr bwMode="auto">
          <a:xfrm>
            <a:off x="683568" y="2060848"/>
            <a:ext cx="7716644" cy="720197"/>
          </a:xfrm>
          <a:prstGeom prst="rect">
            <a:avLst/>
          </a:prstGeom>
          <a:blipFill>
            <a:blip r:embed="rId3" cstate="print"/>
            <a:tile tx="0" ty="0" sx="100000" sy="100000" flip="none" algn="tl"/>
          </a:blip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anchor="t">
            <a:spAutoFit/>
          </a:bodyPr>
          <a:lstStyle/>
          <a:p>
            <a:pPr marL="0" indent="0" algn="ctr" defTabSz="914400">
              <a:lnSpc>
                <a:spcPct val="102000"/>
              </a:lnSpc>
              <a:spcBef>
                <a:spcPts val="0"/>
              </a:spcBef>
              <a:spcAft>
                <a:spcPts val="0"/>
              </a:spcAft>
              <a:buFontTx/>
              <a:buNone/>
            </a:pPr>
            <a:r>
              <a:rPr lang="en-US" altLang="ko-KR" sz="2000" dirty="0" smtClean="0">
                <a:solidFill>
                  <a:srgbClr val="000000"/>
                </a:solidFill>
                <a:latin typeface="Arial" charset="0"/>
              </a:rPr>
              <a:t>Tesisler ve faaliyetler, </a:t>
            </a:r>
            <a:r>
              <a:rPr lang="en-US" altLang="ko-KR" sz="2000" dirty="0" smtClean="0">
                <a:solidFill>
                  <a:srgbClr val="FF0000"/>
                </a:solidFill>
                <a:latin typeface="Arial" charset="0"/>
              </a:rPr>
              <a:t>Kirletici Vasıfları </a:t>
            </a:r>
            <a:r>
              <a:rPr lang="en-US" altLang="ko-KR" sz="2000" dirty="0" smtClean="0">
                <a:solidFill>
                  <a:srgbClr val="000000"/>
                </a:solidFill>
                <a:latin typeface="Arial" charset="0"/>
              </a:rPr>
              <a:t>dikkate alınarak iki liste altında 10 ana başlıkta toplanmıştır.</a:t>
            </a:r>
            <a:endParaRPr lang="ko-KR" altLang="en-US" sz="2000" dirty="0" smtClean="0">
              <a:latin typeface="Arial" charset="0"/>
            </a:endParaRPr>
          </a:p>
        </p:txBody>
      </p:sp>
      <p:sp>
        <p:nvSpPr>
          <p:cNvPr id="4" name="Text Box 2"/>
          <p:cNvSpPr txBox="1">
            <a:spLocks noChangeArrowheads="1"/>
          </p:cNvSpPr>
          <p:nvPr/>
        </p:nvSpPr>
        <p:spPr bwMode="auto">
          <a:xfrm>
            <a:off x="642938" y="285432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1-Enerji endüstrisi</a:t>
            </a:r>
          </a:p>
        </p:txBody>
      </p:sp>
      <p:sp>
        <p:nvSpPr>
          <p:cNvPr id="5" name="Text Box 2"/>
          <p:cNvSpPr txBox="1">
            <a:spLocks noChangeArrowheads="1"/>
          </p:cNvSpPr>
          <p:nvPr/>
        </p:nvSpPr>
        <p:spPr bwMode="auto">
          <a:xfrm>
            <a:off x="642938" y="314007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2-Madencilik ve Yapı Malzemeleri Endüstrisi</a:t>
            </a:r>
          </a:p>
        </p:txBody>
      </p:sp>
      <p:sp>
        <p:nvSpPr>
          <p:cNvPr id="6" name="Text Box 2"/>
          <p:cNvSpPr txBox="1">
            <a:spLocks noChangeArrowheads="1"/>
          </p:cNvSpPr>
          <p:nvPr/>
        </p:nvSpPr>
        <p:spPr bwMode="auto">
          <a:xfrm>
            <a:off x="642938" y="342582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3-Metal Endüstrisi</a:t>
            </a:r>
          </a:p>
        </p:txBody>
      </p:sp>
      <p:sp>
        <p:nvSpPr>
          <p:cNvPr id="7" name="Text Box 2"/>
          <p:cNvSpPr txBox="1">
            <a:spLocks noChangeArrowheads="1"/>
          </p:cNvSpPr>
          <p:nvPr/>
        </p:nvSpPr>
        <p:spPr bwMode="auto">
          <a:xfrm>
            <a:off x="642938" y="371157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4-Kimya ve Petrokimya Endüstrisi</a:t>
            </a:r>
          </a:p>
        </p:txBody>
      </p:sp>
      <p:sp>
        <p:nvSpPr>
          <p:cNvPr id="8" name="Text Box 2"/>
          <p:cNvSpPr txBox="1">
            <a:spLocks noChangeArrowheads="1"/>
          </p:cNvSpPr>
          <p:nvPr/>
        </p:nvSpPr>
        <p:spPr bwMode="auto">
          <a:xfrm>
            <a:off x="642938" y="399732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5-Yüzey Kaplama Endüstrisi</a:t>
            </a:r>
          </a:p>
        </p:txBody>
      </p:sp>
      <p:sp>
        <p:nvSpPr>
          <p:cNvPr id="9" name="Text Box 2"/>
          <p:cNvSpPr txBox="1">
            <a:spLocks noChangeArrowheads="1"/>
          </p:cNvSpPr>
          <p:nvPr/>
        </p:nvSpPr>
        <p:spPr bwMode="auto">
          <a:xfrm>
            <a:off x="642938" y="428307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smtClean="0"/>
              <a:t>6-Orman Ürünleri ve Selüloz Tesisleri</a:t>
            </a:r>
            <a:endParaRPr lang="tr-TR" sz="1400" dirty="0"/>
          </a:p>
        </p:txBody>
      </p:sp>
      <p:sp>
        <p:nvSpPr>
          <p:cNvPr id="10" name="Text Box 2"/>
          <p:cNvSpPr txBox="1">
            <a:spLocks noChangeArrowheads="1"/>
          </p:cNvSpPr>
          <p:nvPr/>
        </p:nvSpPr>
        <p:spPr bwMode="auto">
          <a:xfrm>
            <a:off x="642938" y="456882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7-Gıda Endüstrisi, Tarım ve Hayvancılık</a:t>
            </a:r>
          </a:p>
        </p:txBody>
      </p:sp>
      <p:sp>
        <p:nvSpPr>
          <p:cNvPr id="11" name="Text Box 2"/>
          <p:cNvSpPr txBox="1">
            <a:spLocks noChangeArrowheads="1"/>
          </p:cNvSpPr>
          <p:nvPr/>
        </p:nvSpPr>
        <p:spPr bwMode="auto">
          <a:xfrm>
            <a:off x="642938" y="485457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8-Atık Yönetimi</a:t>
            </a:r>
          </a:p>
        </p:txBody>
      </p:sp>
      <p:sp>
        <p:nvSpPr>
          <p:cNvPr id="12" name="Text Box 2"/>
          <p:cNvSpPr txBox="1">
            <a:spLocks noChangeArrowheads="1"/>
          </p:cNvSpPr>
          <p:nvPr/>
        </p:nvSpPr>
        <p:spPr bwMode="auto">
          <a:xfrm>
            <a:off x="642938" y="5140325"/>
            <a:ext cx="4000500" cy="5222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9-Maddelerin Depolanması Doldurma ve Boş. Boşaltılması</a:t>
            </a:r>
          </a:p>
        </p:txBody>
      </p:sp>
      <p:sp>
        <p:nvSpPr>
          <p:cNvPr id="13" name="Text Box 2"/>
          <p:cNvSpPr txBox="1">
            <a:spLocks noChangeArrowheads="1"/>
          </p:cNvSpPr>
          <p:nvPr/>
        </p:nvSpPr>
        <p:spPr bwMode="auto">
          <a:xfrm>
            <a:off x="642938" y="5426075"/>
            <a:ext cx="4000500" cy="306388"/>
          </a:xfrm>
          <a:prstGeom prst="rect">
            <a:avLst/>
          </a:prstGeom>
          <a:gradFill>
            <a:gsLst>
              <a:gs pos="99000">
                <a:schemeClr val="bg1">
                  <a:alpha val="91000"/>
                </a:schemeClr>
              </a:gs>
              <a:gs pos="50000">
                <a:srgbClr val="9CB86E"/>
              </a:gs>
              <a:gs pos="100000">
                <a:srgbClr val="156B13"/>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spcBef>
                <a:spcPct val="20000"/>
              </a:spcBef>
              <a:buClr>
                <a:schemeClr val="accent1"/>
              </a:buClr>
              <a:buSzPct val="65000"/>
              <a:defRPr/>
            </a:pPr>
            <a:r>
              <a:rPr lang="tr-TR" sz="1400" dirty="0"/>
              <a:t>10-Diğer Tesisler</a:t>
            </a:r>
          </a:p>
        </p:txBody>
      </p:sp>
      <p:sp>
        <p:nvSpPr>
          <p:cNvPr id="14" name="Text Box 2"/>
          <p:cNvSpPr txBox="1">
            <a:spLocks noChangeArrowheads="1"/>
          </p:cNvSpPr>
          <p:nvPr/>
        </p:nvSpPr>
        <p:spPr bwMode="auto">
          <a:xfrm>
            <a:off x="4788024" y="3284984"/>
            <a:ext cx="2714644" cy="867930"/>
          </a:xfrm>
          <a:prstGeom prst="rect">
            <a:avLst/>
          </a:prstGeom>
          <a:blipFill>
            <a:blip r:embed="rId4" cstate="print"/>
            <a:tile tx="0" ty="0" sx="100000" sy="100000" flip="none" algn="tl"/>
          </a:blipFill>
          <a:ln>
            <a:headEnd/>
            <a:tailEnd/>
          </a:ln>
          <a:scene3d>
            <a:camera prst="orthographicFront"/>
            <a:lightRig rig="threePt" dir="t"/>
          </a:scene3d>
          <a:sp3d>
            <a:bevelT prst="slope"/>
          </a:sp3d>
        </p:spPr>
        <p:style>
          <a:lnRef idx="2">
            <a:schemeClr val="accent6"/>
          </a:lnRef>
          <a:fillRef idx="1">
            <a:schemeClr val="lt1"/>
          </a:fillRef>
          <a:effectRef idx="0">
            <a:schemeClr val="accent6"/>
          </a:effectRef>
          <a:fontRef idx="minor">
            <a:schemeClr val="dk1"/>
          </a:fontRef>
        </p:style>
        <p:txBody>
          <a:bodyPr>
            <a:spAutoFit/>
          </a:bodyPr>
          <a:lstStyle/>
          <a:p>
            <a:pPr algn="ctr" eaLnBrk="0" hangingPunct="0">
              <a:lnSpc>
                <a:spcPct val="80000"/>
              </a:lnSpc>
              <a:spcBef>
                <a:spcPct val="20000"/>
              </a:spcBef>
              <a:buClr>
                <a:schemeClr val="accent1"/>
              </a:buClr>
              <a:buSzPct val="65000"/>
              <a:buFont typeface="Wingdings" pitchFamily="2" charset="2"/>
              <a:buNone/>
              <a:defRPr/>
            </a:pPr>
            <a:r>
              <a:rPr lang="tr-TR" sz="1800" dirty="0">
                <a:latin typeface="Arial Narrow" pitchFamily="34" charset="0"/>
              </a:rPr>
              <a:t>Çevreye Kirletici Etkisi </a:t>
            </a:r>
          </a:p>
          <a:p>
            <a:pPr algn="ctr" eaLnBrk="0" hangingPunct="0">
              <a:lnSpc>
                <a:spcPct val="80000"/>
              </a:lnSpc>
              <a:spcBef>
                <a:spcPct val="20000"/>
              </a:spcBef>
              <a:buClr>
                <a:schemeClr val="accent1"/>
              </a:buClr>
              <a:buSzPct val="65000"/>
              <a:buFont typeface="Wingdings" pitchFamily="2" charset="2"/>
              <a:buNone/>
              <a:defRPr/>
            </a:pPr>
            <a:r>
              <a:rPr lang="tr-TR" sz="1800" dirty="0">
                <a:solidFill>
                  <a:srgbClr val="FF0000"/>
                </a:solidFill>
                <a:latin typeface="Arial Narrow" pitchFamily="34" charset="0"/>
              </a:rPr>
              <a:t>      Yüksek Olan </a:t>
            </a:r>
          </a:p>
          <a:p>
            <a:pPr algn="ctr" eaLnBrk="0" hangingPunct="0">
              <a:lnSpc>
                <a:spcPct val="80000"/>
              </a:lnSpc>
              <a:spcBef>
                <a:spcPct val="20000"/>
              </a:spcBef>
              <a:buClr>
                <a:schemeClr val="accent1"/>
              </a:buClr>
              <a:buSzPct val="65000"/>
              <a:buFont typeface="Wingdings" pitchFamily="2" charset="2"/>
              <a:buNone/>
              <a:defRPr/>
            </a:pPr>
            <a:r>
              <a:rPr lang="tr-TR" sz="1800" dirty="0" smtClean="0">
                <a:effectLst>
                  <a:outerShdw blurRad="38100" dist="38100" dir="2700000" algn="tl">
                    <a:srgbClr val="FFFFFF"/>
                  </a:outerShdw>
                </a:effectLst>
                <a:latin typeface="Arial Narrow" pitchFamily="34" charset="0"/>
              </a:rPr>
              <a:t>58 faaliyet </a:t>
            </a:r>
            <a:endParaRPr lang="tr-TR" sz="1800" dirty="0">
              <a:solidFill>
                <a:srgbClr val="C00000"/>
              </a:solidFill>
              <a:latin typeface="Arial Narrow" pitchFamily="34" charset="0"/>
            </a:endParaRPr>
          </a:p>
        </p:txBody>
      </p:sp>
      <p:sp>
        <p:nvSpPr>
          <p:cNvPr id="15" name="Text Box 2"/>
          <p:cNvSpPr txBox="1">
            <a:spLocks noChangeArrowheads="1"/>
          </p:cNvSpPr>
          <p:nvPr/>
        </p:nvSpPr>
        <p:spPr bwMode="auto">
          <a:xfrm>
            <a:off x="4857752" y="4791088"/>
            <a:ext cx="2714644" cy="867930"/>
          </a:xfrm>
          <a:prstGeom prst="rect">
            <a:avLst/>
          </a:prstGeom>
          <a:blipFill>
            <a:blip r:embed="rId4" cstate="print"/>
            <a:tile tx="0" ty="0" sx="100000" sy="100000" flip="none" algn="tl"/>
          </a:blipFill>
          <a:ln>
            <a:headEnd/>
            <a:tailEnd/>
          </a:ln>
          <a:scene3d>
            <a:camera prst="orthographicFront"/>
            <a:lightRig rig="threePt" dir="t"/>
          </a:scene3d>
          <a:sp3d>
            <a:bevelT prst="slope"/>
          </a:sp3d>
        </p:spPr>
        <p:style>
          <a:lnRef idx="2">
            <a:schemeClr val="accent6"/>
          </a:lnRef>
          <a:fillRef idx="1">
            <a:schemeClr val="lt1"/>
          </a:fillRef>
          <a:effectRef idx="0">
            <a:schemeClr val="accent6"/>
          </a:effectRef>
          <a:fontRef idx="minor">
            <a:schemeClr val="dk1"/>
          </a:fontRef>
        </p:style>
        <p:txBody>
          <a:bodyPr>
            <a:spAutoFit/>
          </a:bodyPr>
          <a:lstStyle/>
          <a:p>
            <a:pPr algn="ctr" eaLnBrk="0" hangingPunct="0">
              <a:lnSpc>
                <a:spcPct val="80000"/>
              </a:lnSpc>
              <a:spcBef>
                <a:spcPct val="20000"/>
              </a:spcBef>
              <a:buClr>
                <a:schemeClr val="accent1"/>
              </a:buClr>
              <a:buSzPct val="65000"/>
              <a:buFont typeface="Wingdings" pitchFamily="2" charset="2"/>
              <a:buNone/>
              <a:defRPr/>
            </a:pPr>
            <a:r>
              <a:rPr lang="tr-TR" sz="1800" dirty="0">
                <a:latin typeface="Arial Narrow" pitchFamily="34" charset="0"/>
              </a:rPr>
              <a:t>Çevreye Kirletici Etkisi </a:t>
            </a:r>
          </a:p>
          <a:p>
            <a:pPr algn="ctr" eaLnBrk="0" hangingPunct="0">
              <a:lnSpc>
                <a:spcPct val="80000"/>
              </a:lnSpc>
              <a:spcBef>
                <a:spcPct val="20000"/>
              </a:spcBef>
              <a:buClr>
                <a:schemeClr val="accent1"/>
              </a:buClr>
              <a:buSzPct val="65000"/>
              <a:buFont typeface="Wingdings" pitchFamily="2" charset="2"/>
              <a:buNone/>
              <a:defRPr/>
            </a:pPr>
            <a:r>
              <a:rPr lang="tr-TR" sz="1800" dirty="0">
                <a:solidFill>
                  <a:srgbClr val="FF0000"/>
                </a:solidFill>
                <a:latin typeface="Arial Narrow" pitchFamily="34" charset="0"/>
              </a:rPr>
              <a:t>Olan </a:t>
            </a:r>
          </a:p>
          <a:p>
            <a:pPr algn="ctr" eaLnBrk="0" hangingPunct="0">
              <a:lnSpc>
                <a:spcPct val="80000"/>
              </a:lnSpc>
              <a:spcBef>
                <a:spcPct val="20000"/>
              </a:spcBef>
              <a:buClr>
                <a:schemeClr val="accent1"/>
              </a:buClr>
              <a:buSzPct val="65000"/>
              <a:buFont typeface="Wingdings" pitchFamily="2" charset="2"/>
              <a:buNone/>
              <a:defRPr/>
            </a:pPr>
            <a:r>
              <a:rPr lang="tr-TR" sz="1800" dirty="0" smtClean="0">
                <a:effectLst>
                  <a:outerShdw blurRad="38100" dist="38100" dir="2700000" algn="tl">
                    <a:srgbClr val="FFFFFF"/>
                  </a:outerShdw>
                </a:effectLst>
                <a:latin typeface="Arial Narrow" pitchFamily="34" charset="0"/>
              </a:rPr>
              <a:t>145  faaliyet </a:t>
            </a:r>
            <a:endParaRPr lang="tr-TR" sz="1800" dirty="0">
              <a:solidFill>
                <a:srgbClr val="C00000"/>
              </a:solidFill>
              <a:latin typeface="Arial Narrow" pitchFamily="34" charset="0"/>
            </a:endParaRPr>
          </a:p>
        </p:txBody>
      </p:sp>
      <p:sp>
        <p:nvSpPr>
          <p:cNvPr id="16" name="Text Box 2"/>
          <p:cNvSpPr txBox="1">
            <a:spLocks noChangeArrowheads="1"/>
          </p:cNvSpPr>
          <p:nvPr/>
        </p:nvSpPr>
        <p:spPr bwMode="auto">
          <a:xfrm>
            <a:off x="7740352" y="3501008"/>
            <a:ext cx="685800" cy="369332"/>
          </a:xfrm>
          <a:prstGeom prst="rect">
            <a:avLst/>
          </a:prstGeom>
          <a:ln>
            <a:headEnd/>
            <a:tailEnd/>
          </a:ln>
          <a:scene3d>
            <a:camera prst="orthographicFront"/>
            <a:lightRig rig="threePt" dir="t"/>
          </a:scene3d>
          <a:sp3d>
            <a:bevelT prst="slope"/>
          </a:sp3d>
        </p:spPr>
        <p:style>
          <a:lnRef idx="2">
            <a:schemeClr val="accent6"/>
          </a:lnRef>
          <a:fillRef idx="1">
            <a:schemeClr val="lt1"/>
          </a:fillRef>
          <a:effectRef idx="0">
            <a:schemeClr val="accent6"/>
          </a:effectRef>
          <a:fontRef idx="minor">
            <a:schemeClr val="dk1"/>
          </a:fontRef>
        </p:style>
        <p:txBody>
          <a:bodyPr>
            <a:spAutoFit/>
          </a:bodyPr>
          <a:lstStyle/>
          <a:p>
            <a:pPr algn="ctr" eaLnBrk="0" hangingPunct="0">
              <a:spcBef>
                <a:spcPct val="20000"/>
              </a:spcBef>
              <a:buClr>
                <a:schemeClr val="accent1"/>
              </a:buClr>
              <a:buSzPct val="65000"/>
              <a:buFont typeface="Wingdings" pitchFamily="2" charset="2"/>
              <a:buNone/>
              <a:defRPr/>
            </a:pPr>
            <a:r>
              <a:rPr lang="tr-TR" sz="1800" dirty="0">
                <a:effectLst>
                  <a:outerShdw blurRad="38100" dist="38100" dir="2700000" algn="tl">
                    <a:srgbClr val="FFFFFF"/>
                  </a:outerShdw>
                </a:effectLst>
                <a:latin typeface="Arial Narrow" pitchFamily="34" charset="0"/>
              </a:rPr>
              <a:t>EK-1</a:t>
            </a:r>
          </a:p>
        </p:txBody>
      </p:sp>
      <p:sp>
        <p:nvSpPr>
          <p:cNvPr id="17" name="Text Box 2"/>
          <p:cNvSpPr txBox="1">
            <a:spLocks noChangeArrowheads="1"/>
          </p:cNvSpPr>
          <p:nvPr/>
        </p:nvSpPr>
        <p:spPr bwMode="auto">
          <a:xfrm>
            <a:off x="7812360" y="4941168"/>
            <a:ext cx="685800" cy="369332"/>
          </a:xfrm>
          <a:prstGeom prst="rect">
            <a:avLst/>
          </a:prstGeom>
          <a:ln>
            <a:headEnd/>
            <a:tailEnd/>
          </a:ln>
          <a:scene3d>
            <a:camera prst="orthographicFront"/>
            <a:lightRig rig="threePt" dir="t"/>
          </a:scene3d>
          <a:sp3d>
            <a:bevelT prst="slope"/>
          </a:sp3d>
        </p:spPr>
        <p:style>
          <a:lnRef idx="2">
            <a:schemeClr val="accent6"/>
          </a:lnRef>
          <a:fillRef idx="1">
            <a:schemeClr val="lt1"/>
          </a:fillRef>
          <a:effectRef idx="0">
            <a:schemeClr val="accent6"/>
          </a:effectRef>
          <a:fontRef idx="minor">
            <a:schemeClr val="dk1"/>
          </a:fontRef>
        </p:style>
        <p:txBody>
          <a:bodyPr>
            <a:spAutoFit/>
          </a:bodyPr>
          <a:lstStyle/>
          <a:p>
            <a:pPr algn="ctr" eaLnBrk="0" hangingPunct="0">
              <a:spcBef>
                <a:spcPct val="20000"/>
              </a:spcBef>
              <a:buClr>
                <a:schemeClr val="accent1"/>
              </a:buClr>
              <a:buSzPct val="65000"/>
              <a:buFont typeface="Wingdings" pitchFamily="2" charset="2"/>
              <a:buNone/>
              <a:defRPr/>
            </a:pPr>
            <a:r>
              <a:rPr lang="tr-TR" sz="1800" dirty="0">
                <a:effectLst>
                  <a:outerShdw blurRad="38100" dist="38100" dir="2700000" algn="tl">
                    <a:srgbClr val="FFFFFF"/>
                  </a:outerShdw>
                </a:effectLst>
                <a:latin typeface="Arial Narrow" pitchFamily="34" charset="0"/>
              </a:rPr>
              <a:t>EK-2</a:t>
            </a:r>
          </a:p>
        </p:txBody>
      </p:sp>
      <p:sp>
        <p:nvSpPr>
          <p:cNvPr id="23" name="1 Başlık"/>
          <p:cNvSpPr txBox="1">
            <a:spLocks/>
          </p:cNvSpPr>
          <p:nvPr/>
        </p:nvSpPr>
        <p:spPr>
          <a:xfrm>
            <a:off x="1907704" y="116632"/>
            <a:ext cx="5328592" cy="1018134"/>
          </a:xfrm>
          <a:prstGeom prst="roundRect">
            <a:avLst/>
          </a:prstGeom>
          <a:blipFill>
            <a:blip r:embed="rId3" cstate="print"/>
            <a:tile tx="0" ty="0" sx="100000" sy="100000" flip="none" algn="tl"/>
          </a:blipFill>
        </p:spPr>
        <p:style>
          <a:lnRef idx="2">
            <a:schemeClr val="accent2"/>
          </a:lnRef>
          <a:fillRef idx="1">
            <a:schemeClr val="lt1"/>
          </a:fillRef>
          <a:effectRef idx="0">
            <a:schemeClr val="accent2"/>
          </a:effectRef>
          <a:fontRef idx="minor">
            <a:schemeClr val="dk1"/>
          </a:fontRef>
        </p:style>
        <p:txBody>
          <a:bodyPr/>
          <a:lstStyle/>
          <a:p>
            <a:pPr algn="ctr">
              <a:spcBef>
                <a:spcPts val="0"/>
              </a:spcBef>
              <a:buClr>
                <a:schemeClr val="accent1"/>
              </a:buClr>
              <a:buSzPct val="65000"/>
              <a:defRPr/>
            </a:pPr>
            <a:r>
              <a:rPr lang="tr-TR" sz="2800" dirty="0" smtClean="0">
                <a:ln w="12700">
                  <a:solidFill>
                    <a:schemeClr val="tx2">
                      <a:satMod val="155000"/>
                    </a:schemeClr>
                  </a:solidFill>
                  <a:prstDash val="solid"/>
                </a:ln>
                <a:solidFill>
                  <a:schemeClr val="tx1"/>
                </a:solidFill>
              </a:rPr>
              <a:t>ÇEVRE İZİN VE LİSANS YÖNETMELİĞİ</a:t>
            </a:r>
            <a:endParaRPr lang="tr-TR" sz="2800" dirty="0">
              <a:ln w="12700">
                <a:solidFill>
                  <a:schemeClr val="tx2">
                    <a:satMod val="155000"/>
                  </a:schemeClr>
                </a:solidFill>
                <a:prstDash val="solid"/>
              </a:ln>
              <a:solidFill>
                <a:schemeClr val="tx1"/>
              </a:solidFill>
              <a:latin typeface="Arial" charset="0"/>
            </a:endParaRPr>
          </a:p>
        </p:txBody>
      </p:sp>
      <p:pic>
        <p:nvPicPr>
          <p:cNvPr id="2050" name="Picture 2" descr="C:\Users\lnv\Desktop\sunumlar\log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9545"/>
            <a:ext cx="1907704" cy="12043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92"/>
          <p:cNvSpPr txBox="1">
            <a:spLocks noChangeArrowheads="1"/>
          </p:cNvSpPr>
          <p:nvPr/>
        </p:nvSpPr>
        <p:spPr bwMode="auto">
          <a:xfrm>
            <a:off x="1043608" y="1268760"/>
            <a:ext cx="6665366" cy="710593"/>
          </a:xfrm>
          <a:prstGeom prst="rect">
            <a:avLst/>
          </a:prstGeom>
          <a:blipFill>
            <a:blip r:embed="rId6" cstate="print"/>
            <a:tile tx="0" ty="0" sx="100000" sy="100000" flip="none" algn="tl"/>
          </a:blipFill>
          <a:ln>
            <a:headEnd/>
            <a:tailEnd/>
          </a:ln>
        </p:spPr>
        <p:style>
          <a:lnRef idx="0">
            <a:schemeClr val="accent6"/>
          </a:lnRef>
          <a:fillRef idx="3">
            <a:schemeClr val="accent6"/>
          </a:fillRef>
          <a:effectRef idx="3">
            <a:schemeClr val="accent6"/>
          </a:effectRef>
          <a:fontRef idx="minor">
            <a:schemeClr val="lt1"/>
          </a:fontRef>
        </p:style>
        <p:txBody>
          <a:bodyPr anchor="ctr">
            <a:normAutofit/>
          </a:bodyPr>
          <a:lstStyle/>
          <a:p>
            <a:pPr>
              <a:defRPr/>
            </a:pPr>
            <a:r>
              <a:rPr lang="tr-TR" dirty="0">
                <a:solidFill>
                  <a:schemeClr val="tx1"/>
                </a:solidFill>
              </a:rPr>
              <a:t>İzin/Lisansa Tabi İşletme ve Faaliyetler</a:t>
            </a:r>
          </a:p>
        </p:txBody>
      </p:sp>
    </p:spTree>
    <p:extLst>
      <p:ext uri="{BB962C8B-B14F-4D97-AF65-F5344CB8AC3E}">
        <p14:creationId xmlns:p14="http://schemas.microsoft.com/office/powerpoint/2010/main" val="42023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par>
                                <p:cTn id="14" presetID="5"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1000"/>
                                        <p:tgtEl>
                                          <p:spTgt spid="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heckerboard(across)">
                                      <p:cBhvr>
                                        <p:cTn id="31" dur="500"/>
                                        <p:tgtEl>
                                          <p:spTgt spid="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heckerboard(across)">
                                      <p:cBhvr>
                                        <p:cTn id="34" dur="500"/>
                                        <p:tgtEl>
                                          <p:spTgt spid="10"/>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par>
                                <p:cTn id="44" presetID="5"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heckerboard(across)">
                                      <p:cBhvr>
                                        <p:cTn id="46" dur="500"/>
                                        <p:tgtEl>
                                          <p:spTgt spid="14"/>
                                        </p:tgtEl>
                                      </p:cBhvr>
                                    </p:animEffect>
                                  </p:childTnLst>
                                </p:cTn>
                              </p:par>
                              <p:par>
                                <p:cTn id="47" presetID="5" presetClass="entr" presetSubtype="1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checkerboard(across)">
                                      <p:cBhvr>
                                        <p:cTn id="49" dur="500"/>
                                        <p:tgtEl>
                                          <p:spTgt spid="15"/>
                                        </p:tgtEl>
                                      </p:cBhvr>
                                    </p:animEffect>
                                  </p:childTnLst>
                                </p:cTn>
                              </p:par>
                              <p:par>
                                <p:cTn id="50" presetID="5"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heckerboard(across)">
                                      <p:cBhvr>
                                        <p:cTn id="52" dur="500"/>
                                        <p:tgtEl>
                                          <p:spTgt spid="16"/>
                                        </p:tgtEl>
                                      </p:cBhvr>
                                    </p:animEffect>
                                  </p:childTnLst>
                                </p:cTn>
                              </p:par>
                              <p:par>
                                <p:cTn id="53" presetID="5" presetClass="entr" presetSubtype="1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heckerboard(across)">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179512" y="1052736"/>
            <a:ext cx="4248472" cy="5256584"/>
          </a:xfrm>
          <a:prstGeom prst="rect">
            <a:avLst/>
          </a:prstGeom>
        </p:spPr>
      </p:pic>
      <p:pic>
        <p:nvPicPr>
          <p:cNvPr id="4" name="Resim 3"/>
          <p:cNvPicPr>
            <a:picLocks noChangeAspect="1"/>
          </p:cNvPicPr>
          <p:nvPr/>
        </p:nvPicPr>
        <p:blipFill>
          <a:blip r:embed="rId3"/>
          <a:stretch>
            <a:fillRect/>
          </a:stretch>
        </p:blipFill>
        <p:spPr>
          <a:xfrm>
            <a:off x="4572000" y="1052737"/>
            <a:ext cx="4104456" cy="5256584"/>
          </a:xfrm>
          <a:prstGeom prst="rect">
            <a:avLst/>
          </a:prstGeom>
        </p:spPr>
      </p:pic>
    </p:spTree>
    <p:extLst>
      <p:ext uri="{BB962C8B-B14F-4D97-AF65-F5344CB8AC3E}">
        <p14:creationId xmlns:p14="http://schemas.microsoft.com/office/powerpoint/2010/main" val="379063494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stretch>
            <a:fillRect/>
          </a:stretch>
        </p:blipFill>
        <p:spPr>
          <a:xfrm>
            <a:off x="0" y="27143"/>
            <a:ext cx="9144000" cy="6830857"/>
          </a:xfrm>
          <a:prstGeom prst="rect">
            <a:avLst/>
          </a:prstGeom>
        </p:spPr>
      </p:pic>
    </p:spTree>
    <p:extLst>
      <p:ext uri="{BB962C8B-B14F-4D97-AF65-F5344CB8AC3E}">
        <p14:creationId xmlns:p14="http://schemas.microsoft.com/office/powerpoint/2010/main" val="224295334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60648"/>
            <a:ext cx="8229600" cy="1143000"/>
          </a:xfrm>
        </p:spPr>
        <p:txBody>
          <a:bodyPr>
            <a:normAutofit fontScale="90000"/>
          </a:bodyPr>
          <a:lstStyle/>
          <a:p>
            <a:r>
              <a:rPr lang="tr-TR" dirty="0" smtClean="0"/>
              <a:t> Ek-5 kapsamında değerlendirme;</a:t>
            </a:r>
            <a:r>
              <a:rPr lang="tr-TR" dirty="0"/>
              <a:t/>
            </a:r>
            <a:br>
              <a:rPr lang="tr-TR" dirty="0"/>
            </a:br>
            <a:endParaRPr lang="tr-TR" dirty="0"/>
          </a:p>
        </p:txBody>
      </p:sp>
      <p:sp>
        <p:nvSpPr>
          <p:cNvPr id="3" name="İçerik Yer Tutucusu 2"/>
          <p:cNvSpPr>
            <a:spLocks noGrp="1"/>
          </p:cNvSpPr>
          <p:nvPr>
            <p:ph idx="1"/>
          </p:nvPr>
        </p:nvSpPr>
        <p:spPr/>
        <p:txBody>
          <a:bodyPr>
            <a:normAutofit/>
          </a:bodyPr>
          <a:lstStyle/>
          <a:p>
            <a:pPr algn="just"/>
            <a:r>
              <a:rPr lang="tr-TR" dirty="0" smtClean="0"/>
              <a:t>Ek-5’de yer alan </a:t>
            </a:r>
            <a:r>
              <a:rPr lang="tr-TR" dirty="0"/>
              <a:t>sınır değerlerle birlikte hüküm şeklindeki maddelerine de emisyon ölçüm raporunda yer verilmesi</a:t>
            </a:r>
            <a:r>
              <a:rPr lang="tr-TR" dirty="0" smtClean="0"/>
              <a:t>,</a:t>
            </a:r>
            <a:r>
              <a:rPr lang="tr-TR" dirty="0"/>
              <a:t> </a:t>
            </a:r>
          </a:p>
          <a:p>
            <a:pPr algn="just"/>
            <a:r>
              <a:rPr lang="tr-TR" dirty="0"/>
              <a:t>Bazı proses bacalarının yakma bacası olarak değerlendirilmesi durumunda, emisyon kaynaklarının yanlış sınır değerlerle mukayese edilmesi</a:t>
            </a:r>
            <a:r>
              <a:rPr lang="tr-TR" dirty="0" smtClean="0"/>
              <a:t>;</a:t>
            </a:r>
          </a:p>
          <a:p>
            <a:pPr algn="just"/>
            <a:r>
              <a:rPr lang="tr-TR" dirty="0"/>
              <a:t>Ölçüm ve analizlere ilişkin cihazların raporlama </a:t>
            </a:r>
            <a:r>
              <a:rPr lang="tr-TR" dirty="0" smtClean="0"/>
              <a:t>çıktıları şayet çıktı vermiyor ise saha formlarının rapora eklenmesi;</a:t>
            </a:r>
            <a:endParaRPr lang="tr-TR" dirty="0"/>
          </a:p>
          <a:p>
            <a:pPr algn="just"/>
            <a:endParaRPr lang="tr-TR" dirty="0"/>
          </a:p>
          <a:p>
            <a:endParaRPr lang="tr-TR" dirty="0" smtClean="0"/>
          </a:p>
        </p:txBody>
      </p:sp>
    </p:spTree>
    <p:extLst>
      <p:ext uri="{BB962C8B-B14F-4D97-AF65-F5344CB8AC3E}">
        <p14:creationId xmlns:p14="http://schemas.microsoft.com/office/powerpoint/2010/main" val="38569578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1666513"/>
          </a:xfrm>
        </p:spPr>
        <p:txBody>
          <a:bodyPr>
            <a:normAutofit fontScale="90000"/>
          </a:bodyPr>
          <a:lstStyle/>
          <a:p>
            <a:r>
              <a:rPr lang="tr-TR" b="1" dirty="0" smtClean="0">
                <a:solidFill>
                  <a:schemeClr val="accent1"/>
                </a:solidFill>
              </a:rPr>
              <a:t>Ek-5 değerlendirmesine örnek;</a:t>
            </a:r>
            <a:br>
              <a:rPr lang="tr-TR" b="1" dirty="0" smtClean="0">
                <a:solidFill>
                  <a:schemeClr val="accent1"/>
                </a:solidFill>
              </a:rPr>
            </a:br>
            <a:r>
              <a:rPr lang="tr-TR" sz="3600" dirty="0" smtClean="0">
                <a:solidFill>
                  <a:schemeClr val="accent1"/>
                </a:solidFill>
              </a:rPr>
              <a:t>Örnek bir raporda dökümhane değerlendirmesi</a:t>
            </a:r>
            <a:endParaRPr lang="tr-TR" sz="3600" dirty="0">
              <a:solidFill>
                <a:schemeClr val="accent1"/>
              </a:solidFill>
            </a:endParaRPr>
          </a:p>
        </p:txBody>
      </p:sp>
      <p:sp>
        <p:nvSpPr>
          <p:cNvPr id="3" name="İçerik Yer Tutucusu 2"/>
          <p:cNvSpPr>
            <a:spLocks noGrp="1"/>
          </p:cNvSpPr>
          <p:nvPr>
            <p:ph idx="1"/>
          </p:nvPr>
        </p:nvSpPr>
        <p:spPr/>
        <p:txBody>
          <a:bodyPr/>
          <a:lstStyle/>
          <a:p>
            <a:pPr marL="0" indent="0">
              <a:buNone/>
            </a:pPr>
            <a:endParaRPr lang="tr-TR" b="1" dirty="0" smtClean="0"/>
          </a:p>
          <a:p>
            <a:pPr marL="0" indent="0">
              <a:buNone/>
            </a:pPr>
            <a:endParaRPr lang="tr-TR" b="1" dirty="0"/>
          </a:p>
          <a:p>
            <a:pPr marL="0" indent="0">
              <a:buNone/>
            </a:pPr>
            <a:r>
              <a:rPr lang="tr-TR" dirty="0" smtClean="0"/>
              <a:t>Tesiste </a:t>
            </a:r>
            <a:r>
              <a:rPr lang="tr-TR" dirty="0"/>
              <a:t>bulunan </a:t>
            </a:r>
            <a:r>
              <a:rPr lang="tr-TR" dirty="0" smtClean="0"/>
              <a:t>dökümhane bacasında yapılan emisyon ölçümleri Ek-5.G ‘‘Dökümhaneler’’ başlığı altında değerlendirilmiştir. Ancak söz konusu madde de yer alan ‘‘toz ihtiva eden atık gazlar bir toz tutma sisteminden geçirildikten sonra dış havaya atılmalıdır.’’ hükmü kapsamında bir değerlendirme yapılmamıştır. </a:t>
            </a:r>
            <a:endParaRPr lang="tr-TR" dirty="0"/>
          </a:p>
          <a:p>
            <a:pPr marL="0" indent="0">
              <a:buNone/>
            </a:pPr>
            <a:endParaRPr lang="tr-TR" dirty="0"/>
          </a:p>
        </p:txBody>
      </p:sp>
    </p:spTree>
    <p:extLst>
      <p:ext uri="{BB962C8B-B14F-4D97-AF65-F5344CB8AC3E}">
        <p14:creationId xmlns:p14="http://schemas.microsoft.com/office/powerpoint/2010/main" val="1600943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t>Ergitme ile tehlikesiz atık geri kazanımı yapan işletmelerde </a:t>
            </a:r>
            <a:r>
              <a:rPr lang="tr-TR" dirty="0" err="1" smtClean="0"/>
              <a:t>Toz,TOC</a:t>
            </a:r>
            <a:r>
              <a:rPr lang="tr-TR" dirty="0" smtClean="0"/>
              <a:t>/VOC, </a:t>
            </a:r>
            <a:r>
              <a:rPr lang="tr-TR" dirty="0" err="1"/>
              <a:t>HCl</a:t>
            </a:r>
            <a:r>
              <a:rPr lang="tr-TR" dirty="0"/>
              <a:t>, HF, PAH ve tehlikeli atık geri kazanımı yapan işletmelerde ise bunlara ek olarak </a:t>
            </a:r>
            <a:r>
              <a:rPr lang="tr-TR" dirty="0" err="1"/>
              <a:t>dioksin</a:t>
            </a:r>
            <a:r>
              <a:rPr lang="tr-TR" dirty="0"/>
              <a:t> – </a:t>
            </a:r>
            <a:r>
              <a:rPr lang="tr-TR" dirty="0" err="1"/>
              <a:t>furan</a:t>
            </a:r>
            <a:r>
              <a:rPr lang="tr-TR" dirty="0"/>
              <a:t> ölçüm/analizlerinin yapılması gerekmektedir.</a:t>
            </a:r>
          </a:p>
          <a:p>
            <a:pPr marL="0" indent="0">
              <a:buNone/>
            </a:pPr>
            <a:endParaRPr lang="tr-TR" dirty="0"/>
          </a:p>
        </p:txBody>
      </p:sp>
    </p:spTree>
    <p:extLst>
      <p:ext uri="{BB962C8B-B14F-4D97-AF65-F5344CB8AC3E}">
        <p14:creationId xmlns:p14="http://schemas.microsoft.com/office/powerpoint/2010/main" val="625003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8640"/>
            <a:ext cx="8229600" cy="845832"/>
          </a:xfrm>
        </p:spPr>
        <p:txBody>
          <a:bodyPr>
            <a:normAutofit/>
          </a:bodyPr>
          <a:lstStyle/>
          <a:p>
            <a:r>
              <a:rPr lang="tr-TR" sz="2800" dirty="0">
                <a:latin typeface="Times New Roman" panose="02020603050405020304" pitchFamily="18" charset="0"/>
                <a:cs typeface="Times New Roman" panose="02020603050405020304" pitchFamily="18" charset="0"/>
              </a:rPr>
              <a:t>SKHKK Yönetmeliği Ek-5 göre yanlış değerlendirmeler</a:t>
            </a:r>
            <a:endParaRPr lang="tr-TR" sz="2800" dirty="0"/>
          </a:p>
        </p:txBody>
      </p:sp>
      <p:sp>
        <p:nvSpPr>
          <p:cNvPr id="3" name="İçerik Yer Tutucusu 2"/>
          <p:cNvSpPr>
            <a:spLocks noGrp="1"/>
          </p:cNvSpPr>
          <p:nvPr>
            <p:ph idx="1"/>
          </p:nvPr>
        </p:nvSpPr>
        <p:spPr>
          <a:xfrm>
            <a:off x="457200" y="5878256"/>
            <a:ext cx="8229600" cy="824955"/>
          </a:xfrm>
        </p:spPr>
        <p:txBody>
          <a:bodyPr>
            <a:normAutofit fontScale="85000" lnSpcReduction="20000"/>
          </a:bodyPr>
          <a:lstStyle/>
          <a:p>
            <a:r>
              <a:rPr lang="tr-TR" dirty="0" smtClean="0"/>
              <a:t>SKHKKY Ek-5 Altıncı grup tesisler Dökümhanelere ait örnek tabloda SKHKKY Ek-5 G kapsamında toz (75 mg/Nm3) için sınır değer olmasına rağmen, toz için sınır değeri Ek-1 göre değerlendirme yapılmış. </a:t>
            </a:r>
            <a:endParaRPr lang="tr-TR" dirty="0"/>
          </a:p>
        </p:txBody>
      </p:sp>
      <p:pic>
        <p:nvPicPr>
          <p:cNvPr id="6" name="İçerik Yer Tutucusu 5"/>
          <p:cNvPicPr>
            <a:picLocks noChangeAspect="1"/>
          </p:cNvPicPr>
          <p:nvPr/>
        </p:nvPicPr>
        <p:blipFill>
          <a:blip r:embed="rId2"/>
          <a:stretch>
            <a:fillRect/>
          </a:stretch>
        </p:blipFill>
        <p:spPr>
          <a:xfrm>
            <a:off x="611560" y="1052736"/>
            <a:ext cx="7359497" cy="4669979"/>
          </a:xfrm>
          <a:prstGeom prst="rect">
            <a:avLst/>
          </a:prstGeom>
        </p:spPr>
      </p:pic>
    </p:spTree>
    <p:extLst>
      <p:ext uri="{BB962C8B-B14F-4D97-AF65-F5344CB8AC3E}">
        <p14:creationId xmlns:p14="http://schemas.microsoft.com/office/powerpoint/2010/main" val="15556257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Slayt Numarası Yer Tutucusu 2"/>
          <p:cNvSpPr>
            <a:spLocks noGrp="1"/>
          </p:cNvSpPr>
          <p:nvPr>
            <p:ph type="sldNum" sz="quarter" idx="10"/>
          </p:nvPr>
        </p:nvSpPr>
        <p:spPr/>
        <p:txBody>
          <a:bodyPr/>
          <a:lstStyle/>
          <a:p>
            <a:pPr>
              <a:defRPr/>
            </a:pPr>
            <a:fld id="{867E2675-B64A-4D14-AE5C-EB086F87B35B}" type="slidenum">
              <a:rPr lang="tr-TR" smtClean="0">
                <a:solidFill>
                  <a:prstClr val="white"/>
                </a:solidFill>
              </a:rPr>
              <a:pPr>
                <a:defRPr/>
              </a:pPr>
              <a:t>36</a:t>
            </a:fld>
            <a:endParaRPr lang="tr-TR" dirty="0">
              <a:solidFill>
                <a:prstClr val="white"/>
              </a:solidFill>
            </a:endParaRPr>
          </a:p>
        </p:txBody>
      </p:sp>
      <p:sp>
        <p:nvSpPr>
          <p:cNvPr id="4" name="Veri Yer Tutucusu 3"/>
          <p:cNvSpPr>
            <a:spLocks noGrp="1"/>
          </p:cNvSpPr>
          <p:nvPr>
            <p:ph type="dt" sz="half" idx="11"/>
          </p:nvPr>
        </p:nvSpPr>
        <p:spPr/>
        <p:txBody>
          <a:bodyPr/>
          <a:lstStyle/>
          <a:p>
            <a:pPr>
              <a:defRPr/>
            </a:pPr>
            <a:fld id="{5EA68DC4-3088-4061-94F4-9BE2B5C5E04E}" type="datetime1">
              <a:rPr lang="tr-TR" smtClean="0">
                <a:solidFill>
                  <a:prstClr val="white"/>
                </a:solidFill>
              </a:rPr>
              <a:pPr>
                <a:defRPr/>
              </a:pPr>
              <a:t>21.10.2019</a:t>
            </a:fld>
            <a:endParaRPr lang="tr-TR"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357831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395536" y="585435"/>
            <a:ext cx="1912500" cy="3214400"/>
          </a:xfrm>
          <a:prstGeom prst="rect">
            <a:avLst/>
          </a:prstGeom>
        </p:spPr>
      </p:pic>
      <p:pic>
        <p:nvPicPr>
          <p:cNvPr id="4" name="Resim 3"/>
          <p:cNvPicPr>
            <a:picLocks noChangeAspect="1"/>
          </p:cNvPicPr>
          <p:nvPr/>
        </p:nvPicPr>
        <p:blipFill>
          <a:blip r:embed="rId3"/>
          <a:stretch>
            <a:fillRect/>
          </a:stretch>
        </p:blipFill>
        <p:spPr>
          <a:xfrm>
            <a:off x="3024985" y="764704"/>
            <a:ext cx="2486250" cy="3214400"/>
          </a:xfrm>
          <a:prstGeom prst="rect">
            <a:avLst/>
          </a:prstGeom>
        </p:spPr>
      </p:pic>
      <p:pic>
        <p:nvPicPr>
          <p:cNvPr id="5" name="Resim 4"/>
          <p:cNvPicPr>
            <a:picLocks noChangeAspect="1"/>
          </p:cNvPicPr>
          <p:nvPr/>
        </p:nvPicPr>
        <p:blipFill>
          <a:blip r:embed="rId4"/>
          <a:stretch>
            <a:fillRect/>
          </a:stretch>
        </p:blipFill>
        <p:spPr>
          <a:xfrm>
            <a:off x="6703904" y="605682"/>
            <a:ext cx="1912500" cy="3214400"/>
          </a:xfrm>
          <a:prstGeom prst="rect">
            <a:avLst/>
          </a:prstGeom>
        </p:spPr>
      </p:pic>
      <p:pic>
        <p:nvPicPr>
          <p:cNvPr id="6" name="Resim 5"/>
          <p:cNvPicPr>
            <a:picLocks noChangeAspect="1"/>
          </p:cNvPicPr>
          <p:nvPr/>
        </p:nvPicPr>
        <p:blipFill>
          <a:blip r:embed="rId5"/>
          <a:stretch>
            <a:fillRect/>
          </a:stretch>
        </p:blipFill>
        <p:spPr>
          <a:xfrm>
            <a:off x="-30761" y="3812818"/>
            <a:ext cx="2952328" cy="2857500"/>
          </a:xfrm>
          <a:prstGeom prst="rect">
            <a:avLst/>
          </a:prstGeom>
        </p:spPr>
      </p:pic>
      <p:pic>
        <p:nvPicPr>
          <p:cNvPr id="7" name="Resim 6"/>
          <p:cNvPicPr>
            <a:picLocks noChangeAspect="1"/>
          </p:cNvPicPr>
          <p:nvPr/>
        </p:nvPicPr>
        <p:blipFill>
          <a:blip r:embed="rId6"/>
          <a:stretch>
            <a:fillRect/>
          </a:stretch>
        </p:blipFill>
        <p:spPr>
          <a:xfrm>
            <a:off x="2887191" y="3805555"/>
            <a:ext cx="3340994" cy="2872027"/>
          </a:xfrm>
          <a:prstGeom prst="rect">
            <a:avLst/>
          </a:prstGeom>
        </p:spPr>
      </p:pic>
      <p:pic>
        <p:nvPicPr>
          <p:cNvPr id="8" name="Resim 7"/>
          <p:cNvPicPr>
            <a:picLocks noChangeAspect="1"/>
          </p:cNvPicPr>
          <p:nvPr/>
        </p:nvPicPr>
        <p:blipFill>
          <a:blip r:embed="rId7"/>
          <a:stretch>
            <a:fillRect/>
          </a:stretch>
        </p:blipFill>
        <p:spPr>
          <a:xfrm>
            <a:off x="6228184" y="3805555"/>
            <a:ext cx="2915815" cy="2872027"/>
          </a:xfrm>
          <a:prstGeom prst="rect">
            <a:avLst/>
          </a:prstGeom>
        </p:spPr>
      </p:pic>
      <p:sp>
        <p:nvSpPr>
          <p:cNvPr id="9" name="Unvan 1"/>
          <p:cNvSpPr>
            <a:spLocks noGrp="1"/>
          </p:cNvSpPr>
          <p:nvPr>
            <p:ph type="title"/>
          </p:nvPr>
        </p:nvSpPr>
        <p:spPr>
          <a:xfrm>
            <a:off x="2411760" y="50329"/>
            <a:ext cx="7858180" cy="714375"/>
          </a:xfrm>
        </p:spPr>
        <p:txBody>
          <a:bodyPr/>
          <a:lstStyle/>
          <a:p>
            <a:r>
              <a:rPr lang="tr-TR" dirty="0" smtClean="0"/>
              <a:t>Hesaplama Hataları</a:t>
            </a:r>
            <a:endParaRPr lang="tr-TR" dirty="0"/>
          </a:p>
        </p:txBody>
      </p:sp>
    </p:spTree>
    <p:extLst>
      <p:ext uri="{BB962C8B-B14F-4D97-AF65-F5344CB8AC3E}">
        <p14:creationId xmlns:p14="http://schemas.microsoft.com/office/powerpoint/2010/main" val="193447484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1425" y="-66374"/>
            <a:ext cx="7858180" cy="714375"/>
          </a:xfrm>
        </p:spPr>
        <p:txBody>
          <a:bodyPr/>
          <a:lstStyle/>
          <a:p>
            <a:r>
              <a:rPr lang="tr-TR" dirty="0" smtClean="0"/>
              <a:t>Cihaz çıktısı hataları</a:t>
            </a:r>
            <a:endParaRPr lang="tr-TR" dirty="0"/>
          </a:p>
        </p:txBody>
      </p:sp>
      <p:pic>
        <p:nvPicPr>
          <p:cNvPr id="3" name="Resim 2"/>
          <p:cNvPicPr>
            <a:picLocks noChangeAspect="1"/>
          </p:cNvPicPr>
          <p:nvPr/>
        </p:nvPicPr>
        <p:blipFill>
          <a:blip r:embed="rId3"/>
          <a:stretch>
            <a:fillRect/>
          </a:stretch>
        </p:blipFill>
        <p:spPr>
          <a:xfrm>
            <a:off x="36285" y="4002012"/>
            <a:ext cx="3203848" cy="2304256"/>
          </a:xfrm>
          <a:prstGeom prst="rect">
            <a:avLst/>
          </a:prstGeom>
        </p:spPr>
      </p:pic>
      <p:pic>
        <p:nvPicPr>
          <p:cNvPr id="4" name="Resim 3"/>
          <p:cNvPicPr>
            <a:picLocks noChangeAspect="1"/>
          </p:cNvPicPr>
          <p:nvPr/>
        </p:nvPicPr>
        <p:blipFill>
          <a:blip r:embed="rId4"/>
          <a:stretch>
            <a:fillRect/>
          </a:stretch>
        </p:blipFill>
        <p:spPr>
          <a:xfrm>
            <a:off x="3285648" y="4074677"/>
            <a:ext cx="2808312" cy="2304256"/>
          </a:xfrm>
          <a:prstGeom prst="rect">
            <a:avLst/>
          </a:prstGeom>
        </p:spPr>
      </p:pic>
      <p:pic>
        <p:nvPicPr>
          <p:cNvPr id="5" name="Resim 4"/>
          <p:cNvPicPr>
            <a:picLocks noChangeAspect="1"/>
          </p:cNvPicPr>
          <p:nvPr/>
        </p:nvPicPr>
        <p:blipFill>
          <a:blip r:embed="rId5"/>
          <a:stretch>
            <a:fillRect/>
          </a:stretch>
        </p:blipFill>
        <p:spPr>
          <a:xfrm>
            <a:off x="6142170" y="4074677"/>
            <a:ext cx="2855450" cy="2158925"/>
          </a:xfrm>
          <a:prstGeom prst="rect">
            <a:avLst/>
          </a:prstGeom>
        </p:spPr>
      </p:pic>
      <p:pic>
        <p:nvPicPr>
          <p:cNvPr id="6" name="Resim 5"/>
          <p:cNvPicPr>
            <a:picLocks noChangeAspect="1"/>
          </p:cNvPicPr>
          <p:nvPr/>
        </p:nvPicPr>
        <p:blipFill>
          <a:blip r:embed="rId6"/>
          <a:stretch>
            <a:fillRect/>
          </a:stretch>
        </p:blipFill>
        <p:spPr>
          <a:xfrm>
            <a:off x="58892" y="505221"/>
            <a:ext cx="8712969" cy="3525997"/>
          </a:xfrm>
          <a:prstGeom prst="rect">
            <a:avLst/>
          </a:prstGeom>
        </p:spPr>
      </p:pic>
    </p:spTree>
    <p:extLst>
      <p:ext uri="{BB962C8B-B14F-4D97-AF65-F5344CB8AC3E}">
        <p14:creationId xmlns:p14="http://schemas.microsoft.com/office/powerpoint/2010/main" val="279587925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78250"/>
            <a:ext cx="8229600" cy="896963"/>
          </a:xfrm>
        </p:spPr>
        <p:txBody>
          <a:bodyPr/>
          <a:lstStyle/>
          <a:p>
            <a:r>
              <a:rPr lang="tr-TR" dirty="0" smtClean="0"/>
              <a:t>Baca gazı debisi ve Normal şartlarda baca gazı debisi hataları</a:t>
            </a:r>
            <a:endParaRPr lang="tr-TR" dirty="0"/>
          </a:p>
        </p:txBody>
      </p:sp>
      <p:pic>
        <p:nvPicPr>
          <p:cNvPr id="6" name="Resim 5"/>
          <p:cNvPicPr>
            <a:picLocks noChangeAspect="1"/>
          </p:cNvPicPr>
          <p:nvPr/>
        </p:nvPicPr>
        <p:blipFill>
          <a:blip r:embed="rId2"/>
          <a:stretch>
            <a:fillRect/>
          </a:stretch>
        </p:blipFill>
        <p:spPr>
          <a:xfrm>
            <a:off x="251520" y="548680"/>
            <a:ext cx="8351898" cy="3228975"/>
          </a:xfrm>
          <a:prstGeom prst="rect">
            <a:avLst/>
          </a:prstGeom>
        </p:spPr>
      </p:pic>
      <p:pic>
        <p:nvPicPr>
          <p:cNvPr id="7" name="Resim 6"/>
          <p:cNvPicPr>
            <a:picLocks noChangeAspect="1"/>
          </p:cNvPicPr>
          <p:nvPr/>
        </p:nvPicPr>
        <p:blipFill>
          <a:blip r:embed="rId3"/>
          <a:stretch>
            <a:fillRect/>
          </a:stretch>
        </p:blipFill>
        <p:spPr>
          <a:xfrm>
            <a:off x="1233711" y="3758605"/>
            <a:ext cx="1905000" cy="1600200"/>
          </a:xfrm>
          <a:prstGeom prst="rect">
            <a:avLst/>
          </a:prstGeom>
        </p:spPr>
      </p:pic>
      <p:pic>
        <p:nvPicPr>
          <p:cNvPr id="8" name="Resim 7"/>
          <p:cNvPicPr>
            <a:picLocks noChangeAspect="1"/>
          </p:cNvPicPr>
          <p:nvPr/>
        </p:nvPicPr>
        <p:blipFill>
          <a:blip r:embed="rId4"/>
          <a:stretch>
            <a:fillRect/>
          </a:stretch>
        </p:blipFill>
        <p:spPr>
          <a:xfrm>
            <a:off x="3332078" y="3802661"/>
            <a:ext cx="1885950" cy="1581150"/>
          </a:xfrm>
          <a:prstGeom prst="rect">
            <a:avLst/>
          </a:prstGeom>
        </p:spPr>
      </p:pic>
      <p:pic>
        <p:nvPicPr>
          <p:cNvPr id="9" name="Resim 8"/>
          <p:cNvPicPr>
            <a:picLocks noChangeAspect="1"/>
          </p:cNvPicPr>
          <p:nvPr/>
        </p:nvPicPr>
        <p:blipFill>
          <a:blip r:embed="rId5"/>
          <a:stretch>
            <a:fillRect/>
          </a:stretch>
        </p:blipFill>
        <p:spPr>
          <a:xfrm>
            <a:off x="5436096" y="3801796"/>
            <a:ext cx="1800200" cy="1581150"/>
          </a:xfrm>
          <a:prstGeom prst="rect">
            <a:avLst/>
          </a:prstGeom>
        </p:spPr>
      </p:pic>
    </p:spTree>
    <p:extLst>
      <p:ext uri="{BB962C8B-B14F-4D97-AF65-F5344CB8AC3E}">
        <p14:creationId xmlns:p14="http://schemas.microsoft.com/office/powerpoint/2010/main" val="24855592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5333878" y="3786190"/>
            <a:ext cx="2523700" cy="769441"/>
          </a:xfrm>
          <a:prstGeom prst="rect">
            <a:avLst/>
          </a:prstGeom>
          <a:ln>
            <a:headEnd/>
            <a:tailEnd/>
          </a:ln>
          <a:scene3d>
            <a:camera prst="orthographicFront"/>
            <a:lightRig rig="threePt" dir="t"/>
          </a:scene3d>
          <a:sp3d>
            <a:bevelT prst="slope"/>
          </a:sp3d>
        </p:spPr>
        <p:style>
          <a:lnRef idx="1">
            <a:schemeClr val="accent5"/>
          </a:lnRef>
          <a:fillRef idx="2">
            <a:schemeClr val="accent5"/>
          </a:fillRef>
          <a:effectRef idx="1">
            <a:schemeClr val="accent5"/>
          </a:effectRef>
          <a:fontRef idx="minor">
            <a:schemeClr val="dk1"/>
          </a:fontRef>
        </p:style>
        <p:txBody>
          <a:bodyPr wrap="square">
            <a:spAutoFit/>
          </a:bodyPr>
          <a:lstStyle/>
          <a:p>
            <a:pPr algn="ctr" eaLnBrk="0" hangingPunct="0">
              <a:spcBef>
                <a:spcPct val="20000"/>
              </a:spcBef>
              <a:buClr>
                <a:schemeClr val="accent1"/>
              </a:buClr>
              <a:buSzPct val="65000"/>
              <a:buFont typeface="Wingdings" pitchFamily="2" charset="2"/>
              <a:buNone/>
              <a:defRPr/>
            </a:pPr>
            <a:r>
              <a:rPr lang="tr-TR" sz="2000" dirty="0">
                <a:solidFill>
                  <a:schemeClr val="tx1"/>
                </a:solidFill>
              </a:rPr>
              <a:t>EK-1</a:t>
            </a:r>
          </a:p>
          <a:p>
            <a:pPr algn="ctr" eaLnBrk="0" hangingPunct="0">
              <a:spcBef>
                <a:spcPct val="20000"/>
              </a:spcBef>
              <a:buClr>
                <a:schemeClr val="accent1"/>
              </a:buClr>
              <a:buSzPct val="65000"/>
              <a:buFont typeface="Wingdings" pitchFamily="2" charset="2"/>
              <a:buNone/>
              <a:defRPr/>
            </a:pPr>
            <a:r>
              <a:rPr lang="tr-TR" sz="2000" dirty="0">
                <a:solidFill>
                  <a:schemeClr val="tx1"/>
                </a:solidFill>
                <a:latin typeface="Arial Narrow" pitchFamily="34" charset="0"/>
              </a:rPr>
              <a:t>İşletme ve Faaliyetler</a:t>
            </a:r>
            <a:endParaRPr lang="de-DE" sz="2000" dirty="0">
              <a:solidFill>
                <a:schemeClr val="tx1"/>
              </a:solidFill>
              <a:latin typeface="Arial Narrow" pitchFamily="34" charset="0"/>
            </a:endParaRPr>
          </a:p>
        </p:txBody>
      </p:sp>
      <p:sp>
        <p:nvSpPr>
          <p:cNvPr id="13" name="Text Box 2"/>
          <p:cNvSpPr txBox="1">
            <a:spLocks noChangeArrowheads="1"/>
          </p:cNvSpPr>
          <p:nvPr/>
        </p:nvSpPr>
        <p:spPr bwMode="auto">
          <a:xfrm>
            <a:off x="5405886" y="5286388"/>
            <a:ext cx="2523700" cy="769441"/>
          </a:xfrm>
          <a:prstGeom prst="rect">
            <a:avLst/>
          </a:prstGeom>
          <a:ln>
            <a:headEnd/>
            <a:tailEnd/>
          </a:ln>
          <a:scene3d>
            <a:camera prst="orthographicFront"/>
            <a:lightRig rig="threePt" dir="t"/>
          </a:scene3d>
          <a:sp3d>
            <a:bevelT prst="slope"/>
          </a:sp3d>
        </p:spPr>
        <p:style>
          <a:lnRef idx="1">
            <a:schemeClr val="accent5"/>
          </a:lnRef>
          <a:fillRef idx="2">
            <a:schemeClr val="accent5"/>
          </a:fillRef>
          <a:effectRef idx="1">
            <a:schemeClr val="accent5"/>
          </a:effectRef>
          <a:fontRef idx="minor">
            <a:schemeClr val="dk1"/>
          </a:fontRef>
        </p:style>
        <p:txBody>
          <a:bodyPr wrap="square">
            <a:spAutoFit/>
          </a:bodyPr>
          <a:lstStyle/>
          <a:p>
            <a:pPr algn="ctr" eaLnBrk="0" hangingPunct="0">
              <a:spcBef>
                <a:spcPct val="20000"/>
              </a:spcBef>
              <a:buClr>
                <a:schemeClr val="accent1"/>
              </a:buClr>
              <a:buSzPct val="65000"/>
              <a:buFont typeface="Wingdings" pitchFamily="2" charset="2"/>
              <a:buNone/>
              <a:defRPr/>
            </a:pPr>
            <a:r>
              <a:rPr lang="tr-TR" sz="2000" dirty="0">
                <a:solidFill>
                  <a:schemeClr val="tx1"/>
                </a:solidFill>
              </a:rPr>
              <a:t>Ek-2</a:t>
            </a:r>
          </a:p>
          <a:p>
            <a:pPr algn="ctr" eaLnBrk="0" hangingPunct="0">
              <a:spcBef>
                <a:spcPct val="20000"/>
              </a:spcBef>
              <a:buClr>
                <a:schemeClr val="accent1"/>
              </a:buClr>
              <a:buSzPct val="65000"/>
              <a:buFont typeface="Wingdings" pitchFamily="2" charset="2"/>
              <a:buNone/>
              <a:defRPr/>
            </a:pPr>
            <a:r>
              <a:rPr lang="tr-TR" sz="2000" dirty="0">
                <a:solidFill>
                  <a:schemeClr val="tx1"/>
                </a:solidFill>
                <a:latin typeface="Arial Narrow" pitchFamily="34" charset="0"/>
              </a:rPr>
              <a:t>İşletme ve Faaliyetler</a:t>
            </a:r>
            <a:endParaRPr lang="de-DE" sz="2000" dirty="0">
              <a:solidFill>
                <a:schemeClr val="tx1"/>
              </a:solidFill>
              <a:latin typeface="Arial Narrow" pitchFamily="34" charset="0"/>
            </a:endParaRPr>
          </a:p>
        </p:txBody>
      </p:sp>
      <p:sp>
        <p:nvSpPr>
          <p:cNvPr id="14" name="Text Box 2"/>
          <p:cNvSpPr txBox="1">
            <a:spLocks noChangeArrowheads="1"/>
          </p:cNvSpPr>
          <p:nvPr/>
        </p:nvSpPr>
        <p:spPr bwMode="auto">
          <a:xfrm>
            <a:off x="2404938" y="5286388"/>
            <a:ext cx="2239070" cy="1022932"/>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lstStyle/>
          <a:p>
            <a:pP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2000" dirty="0" smtClean="0">
                <a:solidFill>
                  <a:schemeClr val="bg1"/>
                </a:solidFill>
              </a:rPr>
              <a:t>ÇEVRE VE  ŞEHİRCİLİK İL MÜDÜRLÜKLERİ </a:t>
            </a:r>
          </a:p>
          <a:p>
            <a:pPr>
              <a:spcBef>
                <a:spcPts val="1250"/>
              </a:spcBef>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tr-TR" sz="1600" dirty="0">
              <a:solidFill>
                <a:schemeClr val="bg1"/>
              </a:solidFill>
            </a:endParaRPr>
          </a:p>
        </p:txBody>
      </p:sp>
      <p:sp>
        <p:nvSpPr>
          <p:cNvPr id="15" name="Text Box 2"/>
          <p:cNvSpPr txBox="1">
            <a:spLocks noChangeArrowheads="1"/>
          </p:cNvSpPr>
          <p:nvPr/>
        </p:nvSpPr>
        <p:spPr bwMode="auto">
          <a:xfrm>
            <a:off x="2404920" y="3645025"/>
            <a:ext cx="2214578" cy="92698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lnSpc>
                <a:spcPct val="200000"/>
              </a:lnSpc>
              <a:spcBef>
                <a:spcPts val="1250"/>
              </a:spcBef>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2400" dirty="0" smtClean="0">
                <a:solidFill>
                  <a:schemeClr val="bg1"/>
                </a:solidFill>
              </a:rPr>
              <a:t>BAKANLIK</a:t>
            </a:r>
            <a:endParaRPr lang="tr-TR" sz="2400" dirty="0">
              <a:solidFill>
                <a:schemeClr val="bg1"/>
              </a:solidFill>
            </a:endParaRPr>
          </a:p>
          <a:p>
            <a:pPr>
              <a:spcBef>
                <a:spcPts val="1250"/>
              </a:spcBef>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2000" dirty="0">
                <a:solidFill>
                  <a:schemeClr val="tx1"/>
                </a:solidFill>
              </a:rPr>
              <a:t>                           </a:t>
            </a:r>
          </a:p>
        </p:txBody>
      </p:sp>
      <p:cxnSp>
        <p:nvCxnSpPr>
          <p:cNvPr id="16" name="22 Düz Ok Bağlayıcısı"/>
          <p:cNvCxnSpPr/>
          <p:nvPr/>
        </p:nvCxnSpPr>
        <p:spPr bwMode="auto">
          <a:xfrm>
            <a:off x="1619125" y="4214815"/>
            <a:ext cx="785813" cy="1587"/>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7" name="24 Düz Ok Bağlayıcısı"/>
          <p:cNvCxnSpPr/>
          <p:nvPr/>
        </p:nvCxnSpPr>
        <p:spPr bwMode="auto">
          <a:xfrm>
            <a:off x="1619125" y="5643565"/>
            <a:ext cx="785813" cy="1587"/>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8" name="28 Düz Bağlayıcı"/>
          <p:cNvCxnSpPr/>
          <p:nvPr/>
        </p:nvCxnSpPr>
        <p:spPr bwMode="auto">
          <a:xfrm>
            <a:off x="1592882" y="2634632"/>
            <a:ext cx="26243" cy="3008933"/>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9" name="18 Düz Bağlayıcı"/>
          <p:cNvCxnSpPr/>
          <p:nvPr/>
        </p:nvCxnSpPr>
        <p:spPr bwMode="auto">
          <a:xfrm>
            <a:off x="4619500" y="4143377"/>
            <a:ext cx="714375" cy="1588"/>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0" name="19 Düz Bağlayıcı"/>
          <p:cNvCxnSpPr/>
          <p:nvPr/>
        </p:nvCxnSpPr>
        <p:spPr bwMode="auto">
          <a:xfrm>
            <a:off x="4619500" y="5643565"/>
            <a:ext cx="786386"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1" name="Text Box 2"/>
          <p:cNvSpPr txBox="1">
            <a:spLocks noChangeArrowheads="1"/>
          </p:cNvSpPr>
          <p:nvPr/>
        </p:nvSpPr>
        <p:spPr bwMode="auto">
          <a:xfrm>
            <a:off x="690408" y="2285992"/>
            <a:ext cx="2971800" cy="437043"/>
          </a:xfrm>
          <a:prstGeom prst="rect">
            <a:avLst/>
          </a:prstGeom>
          <a:blipFill>
            <a:blip r:embed="rId3" cstate="print"/>
            <a:tile tx="0" ty="0" sx="100000" sy="100000" flip="none" algn="tl"/>
          </a:blipFill>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hangingPunct="0">
              <a:lnSpc>
                <a:spcPct val="80000"/>
              </a:lnSpc>
              <a:spcBef>
                <a:spcPct val="20000"/>
              </a:spcBef>
              <a:buClr>
                <a:schemeClr val="accent1"/>
              </a:buClr>
              <a:buSzPct val="65000"/>
              <a:buFont typeface="Wingdings" pitchFamily="2" charset="2"/>
              <a:buNone/>
              <a:defRPr/>
            </a:pPr>
            <a:r>
              <a:rPr lang="tr-TR" sz="2800" dirty="0">
                <a:solidFill>
                  <a:srgbClr val="002060"/>
                </a:solidFill>
                <a:effectLst>
                  <a:outerShdw blurRad="38100" dist="38100" dir="2700000" algn="tl">
                    <a:srgbClr val="FFFFFF"/>
                  </a:outerShdw>
                </a:effectLst>
                <a:latin typeface="Arial Narrow" pitchFamily="34" charset="0"/>
              </a:rPr>
              <a:t>Yetkili </a:t>
            </a:r>
            <a:r>
              <a:rPr lang="tr-TR" sz="2800" dirty="0" smtClean="0">
                <a:solidFill>
                  <a:srgbClr val="002060"/>
                </a:solidFill>
                <a:effectLst>
                  <a:outerShdw blurRad="38100" dist="38100" dir="2700000" algn="tl">
                    <a:srgbClr val="FFFFFF"/>
                  </a:outerShdw>
                </a:effectLst>
                <a:latin typeface="Arial Narrow" pitchFamily="34" charset="0"/>
              </a:rPr>
              <a:t>Merciiler</a:t>
            </a:r>
            <a:endParaRPr lang="tr-TR" sz="2800" dirty="0">
              <a:solidFill>
                <a:srgbClr val="002060"/>
              </a:solidFill>
              <a:effectLst>
                <a:outerShdw blurRad="38100" dist="38100" dir="2700000" algn="tl">
                  <a:srgbClr val="FFFFFF"/>
                </a:outerShdw>
              </a:effectLst>
              <a:latin typeface="Arial Narrow" pitchFamily="34" charset="0"/>
            </a:endParaRPr>
          </a:p>
        </p:txBody>
      </p:sp>
      <p:sp>
        <p:nvSpPr>
          <p:cNvPr id="22" name="1 Başlık"/>
          <p:cNvSpPr txBox="1">
            <a:spLocks/>
          </p:cNvSpPr>
          <p:nvPr/>
        </p:nvSpPr>
        <p:spPr>
          <a:xfrm>
            <a:off x="1907705" y="457003"/>
            <a:ext cx="5328592" cy="1018134"/>
          </a:xfrm>
          <a:prstGeom prst="roundRect">
            <a:avLst/>
          </a:prstGeom>
          <a:blipFill>
            <a:blip r:embed="rId3" cstate="print"/>
            <a:tile tx="0" ty="0" sx="100000" sy="100000" flip="none" algn="tl"/>
          </a:blipFill>
        </p:spPr>
        <p:style>
          <a:lnRef idx="2">
            <a:schemeClr val="accent2"/>
          </a:lnRef>
          <a:fillRef idx="1">
            <a:schemeClr val="lt1"/>
          </a:fillRef>
          <a:effectRef idx="0">
            <a:schemeClr val="accent2"/>
          </a:effectRef>
          <a:fontRef idx="minor">
            <a:schemeClr val="dk1"/>
          </a:fontRef>
        </p:style>
        <p:txBody>
          <a:bodyPr/>
          <a:lstStyle/>
          <a:p>
            <a:pPr algn="ctr">
              <a:spcBef>
                <a:spcPts val="0"/>
              </a:spcBef>
              <a:buClr>
                <a:schemeClr val="accent1"/>
              </a:buClr>
              <a:buSzPct val="65000"/>
              <a:defRPr/>
            </a:pPr>
            <a:r>
              <a:rPr lang="tr-TR" sz="2800" dirty="0" smtClean="0">
                <a:ln w="12700">
                  <a:solidFill>
                    <a:schemeClr val="tx2">
                      <a:satMod val="155000"/>
                    </a:schemeClr>
                  </a:solidFill>
                  <a:prstDash val="solid"/>
                </a:ln>
                <a:solidFill>
                  <a:schemeClr val="tx1"/>
                </a:solidFill>
              </a:rPr>
              <a:t>ÇEVRE İZİN VE LİSANS YÖNETMELİĞİ</a:t>
            </a:r>
            <a:endParaRPr lang="tr-TR" sz="2800" dirty="0">
              <a:ln w="12700">
                <a:solidFill>
                  <a:schemeClr val="tx2">
                    <a:satMod val="155000"/>
                  </a:schemeClr>
                </a:solidFill>
                <a:prstDash val="solid"/>
              </a:ln>
              <a:solidFill>
                <a:schemeClr val="tx1"/>
              </a:solidFill>
              <a:latin typeface="Arial" charset="0"/>
            </a:endParaRPr>
          </a:p>
        </p:txBody>
      </p:sp>
    </p:spTree>
    <p:extLst>
      <p:ext uri="{BB962C8B-B14F-4D97-AF65-F5344CB8AC3E}">
        <p14:creationId xmlns:p14="http://schemas.microsoft.com/office/powerpoint/2010/main" val="22602434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504" y="5818183"/>
            <a:ext cx="8321578" cy="714375"/>
          </a:xfrm>
        </p:spPr>
        <p:txBody>
          <a:bodyPr>
            <a:normAutofit fontScale="90000"/>
          </a:bodyPr>
          <a:lstStyle/>
          <a:p>
            <a:r>
              <a:rPr lang="tr-TR" dirty="0" smtClean="0"/>
              <a:t>Cihaz çıktılarındaki nem düzeltme hataları</a:t>
            </a:r>
            <a:endParaRPr lang="tr-TR" dirty="0"/>
          </a:p>
        </p:txBody>
      </p:sp>
      <p:pic>
        <p:nvPicPr>
          <p:cNvPr id="3" name="Resim 2"/>
          <p:cNvPicPr>
            <a:picLocks noChangeAspect="1"/>
          </p:cNvPicPr>
          <p:nvPr/>
        </p:nvPicPr>
        <p:blipFill>
          <a:blip r:embed="rId2"/>
          <a:stretch>
            <a:fillRect/>
          </a:stretch>
        </p:blipFill>
        <p:spPr>
          <a:xfrm>
            <a:off x="107504" y="4005064"/>
            <a:ext cx="8784976" cy="1512168"/>
          </a:xfrm>
          <a:prstGeom prst="rect">
            <a:avLst/>
          </a:prstGeom>
        </p:spPr>
      </p:pic>
      <p:pic>
        <p:nvPicPr>
          <p:cNvPr id="5" name="Resim 4"/>
          <p:cNvPicPr>
            <a:picLocks noChangeAspect="1"/>
          </p:cNvPicPr>
          <p:nvPr/>
        </p:nvPicPr>
        <p:blipFill>
          <a:blip r:embed="rId3"/>
          <a:stretch>
            <a:fillRect/>
          </a:stretch>
        </p:blipFill>
        <p:spPr>
          <a:xfrm>
            <a:off x="-14168" y="1484784"/>
            <a:ext cx="9093646" cy="2304256"/>
          </a:xfrm>
          <a:prstGeom prst="rect">
            <a:avLst/>
          </a:prstGeom>
        </p:spPr>
      </p:pic>
    </p:spTree>
    <p:extLst>
      <p:ext uri="{BB962C8B-B14F-4D97-AF65-F5344CB8AC3E}">
        <p14:creationId xmlns:p14="http://schemas.microsoft.com/office/powerpoint/2010/main" val="210525707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43608" y="0"/>
            <a:ext cx="7858180" cy="714375"/>
          </a:xfrm>
        </p:spPr>
        <p:txBody>
          <a:bodyPr/>
          <a:lstStyle/>
          <a:p>
            <a:r>
              <a:rPr lang="tr-TR" dirty="0" smtClean="0"/>
              <a:t>Nem Hataları</a:t>
            </a:r>
            <a:endParaRPr lang="tr-TR" dirty="0"/>
          </a:p>
        </p:txBody>
      </p:sp>
      <p:pic>
        <p:nvPicPr>
          <p:cNvPr id="5" name="Resim 4"/>
          <p:cNvPicPr>
            <a:picLocks noChangeAspect="1"/>
          </p:cNvPicPr>
          <p:nvPr/>
        </p:nvPicPr>
        <p:blipFill>
          <a:blip r:embed="rId2"/>
          <a:stretch>
            <a:fillRect/>
          </a:stretch>
        </p:blipFill>
        <p:spPr>
          <a:xfrm>
            <a:off x="-23651" y="714375"/>
            <a:ext cx="9132155" cy="1952625"/>
          </a:xfrm>
          <a:prstGeom prst="rect">
            <a:avLst/>
          </a:prstGeom>
        </p:spPr>
      </p:pic>
      <p:pic>
        <p:nvPicPr>
          <p:cNvPr id="6" name="Resim 5"/>
          <p:cNvPicPr>
            <a:picLocks noChangeAspect="1"/>
          </p:cNvPicPr>
          <p:nvPr/>
        </p:nvPicPr>
        <p:blipFill>
          <a:blip r:embed="rId3"/>
          <a:stretch>
            <a:fillRect/>
          </a:stretch>
        </p:blipFill>
        <p:spPr>
          <a:xfrm>
            <a:off x="-23651" y="2864888"/>
            <a:ext cx="9036496" cy="1885950"/>
          </a:xfrm>
          <a:prstGeom prst="rect">
            <a:avLst/>
          </a:prstGeom>
        </p:spPr>
      </p:pic>
      <p:pic>
        <p:nvPicPr>
          <p:cNvPr id="9" name="Resim 8"/>
          <p:cNvPicPr>
            <a:picLocks noChangeAspect="1"/>
          </p:cNvPicPr>
          <p:nvPr/>
        </p:nvPicPr>
        <p:blipFill>
          <a:blip r:embed="rId4"/>
          <a:stretch>
            <a:fillRect/>
          </a:stretch>
        </p:blipFill>
        <p:spPr>
          <a:xfrm>
            <a:off x="0" y="5010150"/>
            <a:ext cx="9144000" cy="1847850"/>
          </a:xfrm>
          <a:prstGeom prst="rect">
            <a:avLst/>
          </a:prstGeom>
        </p:spPr>
      </p:pic>
    </p:spTree>
    <p:extLst>
      <p:ext uri="{BB962C8B-B14F-4D97-AF65-F5344CB8AC3E}">
        <p14:creationId xmlns:p14="http://schemas.microsoft.com/office/powerpoint/2010/main" val="132191792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Nem Hataları</a:t>
            </a:r>
            <a:endParaRPr lang="tr-TR" dirty="0"/>
          </a:p>
        </p:txBody>
      </p:sp>
      <p:pic>
        <p:nvPicPr>
          <p:cNvPr id="3" name="Resim 2"/>
          <p:cNvPicPr>
            <a:picLocks noChangeAspect="1"/>
          </p:cNvPicPr>
          <p:nvPr/>
        </p:nvPicPr>
        <p:blipFill>
          <a:blip r:embed="rId2"/>
          <a:stretch>
            <a:fillRect/>
          </a:stretch>
        </p:blipFill>
        <p:spPr>
          <a:xfrm>
            <a:off x="885825" y="1395412"/>
            <a:ext cx="7372350" cy="4067175"/>
          </a:xfrm>
          <a:prstGeom prst="rect">
            <a:avLst/>
          </a:prstGeom>
        </p:spPr>
      </p:pic>
    </p:spTree>
    <p:extLst>
      <p:ext uri="{BB962C8B-B14F-4D97-AF65-F5344CB8AC3E}">
        <p14:creationId xmlns:p14="http://schemas.microsoft.com/office/powerpoint/2010/main" val="233085119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stretch>
            <a:fillRect/>
          </a:stretch>
        </p:blipFill>
        <p:spPr>
          <a:xfrm>
            <a:off x="143853" y="4509120"/>
            <a:ext cx="8929311" cy="1728192"/>
          </a:xfrm>
          <a:prstGeom prst="rect">
            <a:avLst/>
          </a:prstGeom>
        </p:spPr>
      </p:pic>
      <p:pic>
        <p:nvPicPr>
          <p:cNvPr id="4" name="Resim 3"/>
          <p:cNvPicPr>
            <a:picLocks noChangeAspect="1"/>
          </p:cNvPicPr>
          <p:nvPr/>
        </p:nvPicPr>
        <p:blipFill>
          <a:blip r:embed="rId3"/>
          <a:stretch>
            <a:fillRect/>
          </a:stretch>
        </p:blipFill>
        <p:spPr>
          <a:xfrm>
            <a:off x="29261" y="1364590"/>
            <a:ext cx="8821644" cy="2657475"/>
          </a:xfrm>
          <a:prstGeom prst="rect">
            <a:avLst/>
          </a:prstGeom>
        </p:spPr>
      </p:pic>
    </p:spTree>
    <p:extLst>
      <p:ext uri="{BB962C8B-B14F-4D97-AF65-F5344CB8AC3E}">
        <p14:creationId xmlns:p14="http://schemas.microsoft.com/office/powerpoint/2010/main" val="231370734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0848" y="260648"/>
            <a:ext cx="8963151" cy="714375"/>
          </a:xfrm>
        </p:spPr>
        <p:txBody>
          <a:bodyPr>
            <a:normAutofit fontScale="90000"/>
          </a:bodyPr>
          <a:lstStyle/>
          <a:p>
            <a:r>
              <a:rPr lang="tr-TR" dirty="0" smtClean="0"/>
              <a:t>Standarda belirtilen hükümlere uyulmaması ?</a:t>
            </a:r>
            <a:endParaRPr lang="tr-TR" dirty="0"/>
          </a:p>
        </p:txBody>
      </p:sp>
      <p:pic>
        <p:nvPicPr>
          <p:cNvPr id="4" name="Resim 3"/>
          <p:cNvPicPr>
            <a:picLocks noChangeAspect="1"/>
          </p:cNvPicPr>
          <p:nvPr/>
        </p:nvPicPr>
        <p:blipFill>
          <a:blip r:embed="rId2"/>
          <a:stretch>
            <a:fillRect/>
          </a:stretch>
        </p:blipFill>
        <p:spPr>
          <a:xfrm>
            <a:off x="180849" y="1797817"/>
            <a:ext cx="2749930" cy="1847850"/>
          </a:xfrm>
          <a:prstGeom prst="rect">
            <a:avLst/>
          </a:prstGeom>
        </p:spPr>
      </p:pic>
      <p:pic>
        <p:nvPicPr>
          <p:cNvPr id="6" name="Resim 5"/>
          <p:cNvPicPr>
            <a:picLocks noChangeAspect="1"/>
          </p:cNvPicPr>
          <p:nvPr/>
        </p:nvPicPr>
        <p:blipFill>
          <a:blip r:embed="rId3"/>
          <a:stretch>
            <a:fillRect/>
          </a:stretch>
        </p:blipFill>
        <p:spPr>
          <a:xfrm>
            <a:off x="2935002" y="1143891"/>
            <a:ext cx="2790825" cy="866775"/>
          </a:xfrm>
          <a:prstGeom prst="rect">
            <a:avLst/>
          </a:prstGeom>
        </p:spPr>
      </p:pic>
      <p:pic>
        <p:nvPicPr>
          <p:cNvPr id="7" name="Resim 6"/>
          <p:cNvPicPr>
            <a:picLocks noChangeAspect="1"/>
          </p:cNvPicPr>
          <p:nvPr/>
        </p:nvPicPr>
        <p:blipFill>
          <a:blip r:embed="rId4"/>
          <a:stretch>
            <a:fillRect/>
          </a:stretch>
        </p:blipFill>
        <p:spPr>
          <a:xfrm>
            <a:off x="2942994" y="1763216"/>
            <a:ext cx="3028950" cy="1962150"/>
          </a:xfrm>
          <a:prstGeom prst="rect">
            <a:avLst/>
          </a:prstGeom>
        </p:spPr>
      </p:pic>
      <p:pic>
        <p:nvPicPr>
          <p:cNvPr id="8" name="Resim 7"/>
          <p:cNvPicPr>
            <a:picLocks noChangeAspect="1"/>
          </p:cNvPicPr>
          <p:nvPr/>
        </p:nvPicPr>
        <p:blipFill>
          <a:blip r:embed="rId5"/>
          <a:stretch>
            <a:fillRect/>
          </a:stretch>
        </p:blipFill>
        <p:spPr>
          <a:xfrm>
            <a:off x="237894" y="1087610"/>
            <a:ext cx="2705100" cy="819150"/>
          </a:xfrm>
          <a:prstGeom prst="rect">
            <a:avLst/>
          </a:prstGeom>
        </p:spPr>
      </p:pic>
      <p:pic>
        <p:nvPicPr>
          <p:cNvPr id="9" name="Resim 8"/>
          <p:cNvPicPr>
            <a:picLocks noChangeAspect="1"/>
          </p:cNvPicPr>
          <p:nvPr/>
        </p:nvPicPr>
        <p:blipFill>
          <a:blip r:embed="rId6"/>
          <a:stretch>
            <a:fillRect/>
          </a:stretch>
        </p:blipFill>
        <p:spPr>
          <a:xfrm>
            <a:off x="5596480" y="1162116"/>
            <a:ext cx="2724150" cy="704850"/>
          </a:xfrm>
          <a:prstGeom prst="rect">
            <a:avLst/>
          </a:prstGeom>
        </p:spPr>
      </p:pic>
      <p:pic>
        <p:nvPicPr>
          <p:cNvPr id="11" name="Resim 10"/>
          <p:cNvPicPr>
            <a:picLocks noChangeAspect="1"/>
          </p:cNvPicPr>
          <p:nvPr/>
        </p:nvPicPr>
        <p:blipFill>
          <a:blip r:embed="rId7"/>
          <a:stretch>
            <a:fillRect/>
          </a:stretch>
        </p:blipFill>
        <p:spPr>
          <a:xfrm>
            <a:off x="5391692" y="1915616"/>
            <a:ext cx="3133725" cy="1809750"/>
          </a:xfrm>
          <a:prstGeom prst="rect">
            <a:avLst/>
          </a:prstGeom>
        </p:spPr>
      </p:pic>
      <p:pic>
        <p:nvPicPr>
          <p:cNvPr id="3" name="Resim 2"/>
          <p:cNvPicPr>
            <a:picLocks noChangeAspect="1"/>
          </p:cNvPicPr>
          <p:nvPr/>
        </p:nvPicPr>
        <p:blipFill>
          <a:blip r:embed="rId8"/>
          <a:stretch>
            <a:fillRect/>
          </a:stretch>
        </p:blipFill>
        <p:spPr>
          <a:xfrm>
            <a:off x="96403" y="4653136"/>
            <a:ext cx="2800350" cy="2057400"/>
          </a:xfrm>
          <a:prstGeom prst="rect">
            <a:avLst/>
          </a:prstGeom>
        </p:spPr>
      </p:pic>
      <p:pic>
        <p:nvPicPr>
          <p:cNvPr id="10" name="Resim 9"/>
          <p:cNvPicPr>
            <a:picLocks noChangeAspect="1"/>
          </p:cNvPicPr>
          <p:nvPr/>
        </p:nvPicPr>
        <p:blipFill>
          <a:blip r:embed="rId9"/>
          <a:stretch>
            <a:fillRect/>
          </a:stretch>
        </p:blipFill>
        <p:spPr>
          <a:xfrm>
            <a:off x="183868" y="4004505"/>
            <a:ext cx="2647950" cy="381000"/>
          </a:xfrm>
          <a:prstGeom prst="rect">
            <a:avLst/>
          </a:prstGeom>
        </p:spPr>
      </p:pic>
      <p:pic>
        <p:nvPicPr>
          <p:cNvPr id="12" name="Resim 11"/>
          <p:cNvPicPr>
            <a:picLocks noChangeAspect="1"/>
          </p:cNvPicPr>
          <p:nvPr/>
        </p:nvPicPr>
        <p:blipFill>
          <a:blip r:embed="rId10"/>
          <a:stretch>
            <a:fillRect/>
          </a:stretch>
        </p:blipFill>
        <p:spPr>
          <a:xfrm>
            <a:off x="2831818" y="3955824"/>
            <a:ext cx="2676525" cy="400050"/>
          </a:xfrm>
          <a:prstGeom prst="rect">
            <a:avLst/>
          </a:prstGeom>
        </p:spPr>
      </p:pic>
      <p:pic>
        <p:nvPicPr>
          <p:cNvPr id="13" name="Resim 12"/>
          <p:cNvPicPr>
            <a:picLocks noChangeAspect="1"/>
          </p:cNvPicPr>
          <p:nvPr/>
        </p:nvPicPr>
        <p:blipFill>
          <a:blip r:embed="rId11"/>
          <a:stretch>
            <a:fillRect/>
          </a:stretch>
        </p:blipFill>
        <p:spPr>
          <a:xfrm>
            <a:off x="2763097" y="4439133"/>
            <a:ext cx="2895600" cy="1966193"/>
          </a:xfrm>
          <a:prstGeom prst="rect">
            <a:avLst/>
          </a:prstGeom>
        </p:spPr>
      </p:pic>
      <p:pic>
        <p:nvPicPr>
          <p:cNvPr id="14" name="Resim 13"/>
          <p:cNvPicPr>
            <a:picLocks noChangeAspect="1"/>
          </p:cNvPicPr>
          <p:nvPr/>
        </p:nvPicPr>
        <p:blipFill>
          <a:blip r:embed="rId12"/>
          <a:stretch>
            <a:fillRect/>
          </a:stretch>
        </p:blipFill>
        <p:spPr>
          <a:xfrm>
            <a:off x="5868144" y="3954166"/>
            <a:ext cx="2524125" cy="390525"/>
          </a:xfrm>
          <a:prstGeom prst="rect">
            <a:avLst/>
          </a:prstGeom>
        </p:spPr>
      </p:pic>
      <p:pic>
        <p:nvPicPr>
          <p:cNvPr id="15" name="Resim 14"/>
          <p:cNvPicPr>
            <a:picLocks noChangeAspect="1"/>
          </p:cNvPicPr>
          <p:nvPr/>
        </p:nvPicPr>
        <p:blipFill>
          <a:blip r:embed="rId13"/>
          <a:stretch>
            <a:fillRect/>
          </a:stretch>
        </p:blipFill>
        <p:spPr>
          <a:xfrm>
            <a:off x="5525041" y="4460666"/>
            <a:ext cx="2867025" cy="1848654"/>
          </a:xfrm>
          <a:prstGeom prst="rect">
            <a:avLst/>
          </a:prstGeom>
        </p:spPr>
      </p:pic>
    </p:spTree>
    <p:extLst>
      <p:ext uri="{BB962C8B-B14F-4D97-AF65-F5344CB8AC3E}">
        <p14:creationId xmlns:p14="http://schemas.microsoft.com/office/powerpoint/2010/main" val="116953482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55432" y="132464"/>
            <a:ext cx="7858180" cy="714375"/>
          </a:xfrm>
        </p:spPr>
        <p:txBody>
          <a:bodyPr>
            <a:normAutofit fontScale="90000"/>
          </a:bodyPr>
          <a:lstStyle/>
          <a:p>
            <a:r>
              <a:rPr lang="tr-TR" dirty="0" smtClean="0"/>
              <a:t>Tek bir hacimsel debi ile değerlendirme?</a:t>
            </a:r>
            <a:endParaRPr lang="tr-TR" dirty="0"/>
          </a:p>
        </p:txBody>
      </p:sp>
      <p:pic>
        <p:nvPicPr>
          <p:cNvPr id="3" name="Resim 2"/>
          <p:cNvPicPr>
            <a:picLocks noChangeAspect="1"/>
          </p:cNvPicPr>
          <p:nvPr/>
        </p:nvPicPr>
        <p:blipFill>
          <a:blip r:embed="rId2"/>
          <a:stretch>
            <a:fillRect/>
          </a:stretch>
        </p:blipFill>
        <p:spPr>
          <a:xfrm>
            <a:off x="-9088" y="949974"/>
            <a:ext cx="9144000" cy="1491089"/>
          </a:xfrm>
          <a:prstGeom prst="rect">
            <a:avLst/>
          </a:prstGeom>
        </p:spPr>
      </p:pic>
      <p:pic>
        <p:nvPicPr>
          <p:cNvPr id="4" name="Resim 3"/>
          <p:cNvPicPr>
            <a:picLocks noChangeAspect="1"/>
          </p:cNvPicPr>
          <p:nvPr/>
        </p:nvPicPr>
        <p:blipFill>
          <a:blip r:embed="rId3"/>
          <a:stretch>
            <a:fillRect/>
          </a:stretch>
        </p:blipFill>
        <p:spPr>
          <a:xfrm>
            <a:off x="-6495" y="2397496"/>
            <a:ext cx="9144000" cy="1735460"/>
          </a:xfrm>
          <a:prstGeom prst="rect">
            <a:avLst/>
          </a:prstGeom>
        </p:spPr>
      </p:pic>
      <p:pic>
        <p:nvPicPr>
          <p:cNvPr id="5" name="Resim 4"/>
          <p:cNvPicPr>
            <a:picLocks noChangeAspect="1"/>
          </p:cNvPicPr>
          <p:nvPr/>
        </p:nvPicPr>
        <p:blipFill>
          <a:blip r:embed="rId4"/>
          <a:stretch>
            <a:fillRect/>
          </a:stretch>
        </p:blipFill>
        <p:spPr>
          <a:xfrm>
            <a:off x="-11680" y="4082933"/>
            <a:ext cx="9149185" cy="1066800"/>
          </a:xfrm>
          <a:prstGeom prst="rect">
            <a:avLst/>
          </a:prstGeom>
        </p:spPr>
      </p:pic>
      <p:pic>
        <p:nvPicPr>
          <p:cNvPr id="6" name="Resim 5"/>
          <p:cNvPicPr>
            <a:picLocks noChangeAspect="1"/>
          </p:cNvPicPr>
          <p:nvPr/>
        </p:nvPicPr>
        <p:blipFill>
          <a:blip r:embed="rId5"/>
          <a:stretch>
            <a:fillRect/>
          </a:stretch>
        </p:blipFill>
        <p:spPr>
          <a:xfrm>
            <a:off x="25045" y="5053602"/>
            <a:ext cx="9118955" cy="1457325"/>
          </a:xfrm>
          <a:prstGeom prst="rect">
            <a:avLst/>
          </a:prstGeom>
        </p:spPr>
      </p:pic>
    </p:spTree>
    <p:extLst>
      <p:ext uri="{BB962C8B-B14F-4D97-AF65-F5344CB8AC3E}">
        <p14:creationId xmlns:p14="http://schemas.microsoft.com/office/powerpoint/2010/main" val="39688523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0"/>
            <a:ext cx="9144000" cy="714375"/>
          </a:xfrm>
        </p:spPr>
        <p:txBody>
          <a:bodyPr>
            <a:normAutofit/>
          </a:bodyPr>
          <a:lstStyle/>
          <a:p>
            <a:r>
              <a:rPr lang="tr-TR" sz="2800" dirty="0" smtClean="0"/>
              <a:t>Ek-5’te sınır değer olmasına rağmen yanlış değerlendirmeler?</a:t>
            </a:r>
            <a:endParaRPr lang="tr-TR" sz="2800" dirty="0"/>
          </a:p>
        </p:txBody>
      </p:sp>
      <p:pic>
        <p:nvPicPr>
          <p:cNvPr id="3" name="Resim 2"/>
          <p:cNvPicPr>
            <a:picLocks noChangeAspect="1"/>
          </p:cNvPicPr>
          <p:nvPr/>
        </p:nvPicPr>
        <p:blipFill>
          <a:blip r:embed="rId2"/>
          <a:stretch>
            <a:fillRect/>
          </a:stretch>
        </p:blipFill>
        <p:spPr>
          <a:xfrm>
            <a:off x="0" y="620688"/>
            <a:ext cx="9144000" cy="3823519"/>
          </a:xfrm>
          <a:prstGeom prst="rect">
            <a:avLst/>
          </a:prstGeom>
        </p:spPr>
      </p:pic>
      <p:pic>
        <p:nvPicPr>
          <p:cNvPr id="4" name="Resim 3"/>
          <p:cNvPicPr>
            <a:picLocks noChangeAspect="1"/>
          </p:cNvPicPr>
          <p:nvPr/>
        </p:nvPicPr>
        <p:blipFill>
          <a:blip r:embed="rId3"/>
          <a:stretch>
            <a:fillRect/>
          </a:stretch>
        </p:blipFill>
        <p:spPr>
          <a:xfrm>
            <a:off x="-25366" y="4189884"/>
            <a:ext cx="9169366" cy="2668116"/>
          </a:xfrm>
          <a:prstGeom prst="rect">
            <a:avLst/>
          </a:prstGeom>
        </p:spPr>
      </p:pic>
    </p:spTree>
    <p:extLst>
      <p:ext uri="{BB962C8B-B14F-4D97-AF65-F5344CB8AC3E}">
        <p14:creationId xmlns:p14="http://schemas.microsoft.com/office/powerpoint/2010/main" val="421006786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9144000" cy="3356992"/>
          </a:xfrm>
          <a:prstGeom prst="rect">
            <a:avLst/>
          </a:prstGeom>
        </p:spPr>
      </p:pic>
      <p:pic>
        <p:nvPicPr>
          <p:cNvPr id="4" name="Resim 3"/>
          <p:cNvPicPr>
            <a:picLocks noChangeAspect="1"/>
          </p:cNvPicPr>
          <p:nvPr/>
        </p:nvPicPr>
        <p:blipFill>
          <a:blip r:embed="rId3"/>
          <a:stretch>
            <a:fillRect/>
          </a:stretch>
        </p:blipFill>
        <p:spPr>
          <a:xfrm>
            <a:off x="0" y="3356992"/>
            <a:ext cx="9059738" cy="3490516"/>
          </a:xfrm>
          <a:prstGeom prst="rect">
            <a:avLst/>
          </a:prstGeom>
        </p:spPr>
      </p:pic>
    </p:spTree>
    <p:extLst>
      <p:ext uri="{BB962C8B-B14F-4D97-AF65-F5344CB8AC3E}">
        <p14:creationId xmlns:p14="http://schemas.microsoft.com/office/powerpoint/2010/main" val="70396244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7544" y="188640"/>
            <a:ext cx="7858180" cy="714375"/>
          </a:xfrm>
        </p:spPr>
        <p:txBody>
          <a:bodyPr/>
          <a:lstStyle/>
          <a:p>
            <a:r>
              <a:rPr lang="tr-TR" dirty="0"/>
              <a:t>Debi ve yanlış değerlendirme hataları</a:t>
            </a:r>
          </a:p>
        </p:txBody>
      </p:sp>
      <p:pic>
        <p:nvPicPr>
          <p:cNvPr id="3" name="Resim 2"/>
          <p:cNvPicPr>
            <a:picLocks noChangeAspect="1"/>
          </p:cNvPicPr>
          <p:nvPr/>
        </p:nvPicPr>
        <p:blipFill>
          <a:blip r:embed="rId2"/>
          <a:stretch>
            <a:fillRect/>
          </a:stretch>
        </p:blipFill>
        <p:spPr>
          <a:xfrm>
            <a:off x="539552" y="903015"/>
            <a:ext cx="7920880" cy="5550321"/>
          </a:xfrm>
          <a:prstGeom prst="rect">
            <a:avLst/>
          </a:prstGeom>
        </p:spPr>
      </p:pic>
    </p:spTree>
    <p:extLst>
      <p:ext uri="{BB962C8B-B14F-4D97-AF65-F5344CB8AC3E}">
        <p14:creationId xmlns:p14="http://schemas.microsoft.com/office/powerpoint/2010/main" val="173020366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6205" y="260649"/>
            <a:ext cx="7858180" cy="714375"/>
          </a:xfrm>
        </p:spPr>
        <p:txBody>
          <a:bodyPr/>
          <a:lstStyle/>
          <a:p>
            <a:r>
              <a:rPr lang="tr-TR" dirty="0" smtClean="0"/>
              <a:t>Debi ve yanlış değerlendirme hataları</a:t>
            </a:r>
            <a:endParaRPr lang="tr-TR" dirty="0"/>
          </a:p>
        </p:txBody>
      </p:sp>
      <p:pic>
        <p:nvPicPr>
          <p:cNvPr id="3" name="Resim 2"/>
          <p:cNvPicPr>
            <a:picLocks noChangeAspect="1"/>
          </p:cNvPicPr>
          <p:nvPr/>
        </p:nvPicPr>
        <p:blipFill>
          <a:blip r:embed="rId2"/>
          <a:stretch>
            <a:fillRect/>
          </a:stretch>
        </p:blipFill>
        <p:spPr>
          <a:xfrm>
            <a:off x="395536" y="975024"/>
            <a:ext cx="8280920" cy="5550320"/>
          </a:xfrm>
          <a:prstGeom prst="rect">
            <a:avLst/>
          </a:prstGeom>
        </p:spPr>
      </p:pic>
    </p:spTree>
    <p:extLst>
      <p:ext uri="{BB962C8B-B14F-4D97-AF65-F5344CB8AC3E}">
        <p14:creationId xmlns:p14="http://schemas.microsoft.com/office/powerpoint/2010/main" val="21685764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Grp="1" noChangeArrowheads="1"/>
          </p:cNvSpPr>
          <p:nvPr>
            <p:ph type="title"/>
          </p:nvPr>
        </p:nvSpPr>
        <p:spPr bwMode="auto">
          <a:xfrm>
            <a:off x="971600" y="3615407"/>
            <a:ext cx="4896544" cy="461665"/>
          </a:xfrm>
          <a:prstGeom prst="rect">
            <a:avLst/>
          </a:prstGeom>
          <a:solidFill>
            <a:srgbClr val="CCFFFF"/>
          </a:solidFill>
          <a:ln w="19050">
            <a:solidFill>
              <a:sysClr val="windowText" lastClr="000000"/>
            </a:solidFill>
            <a:miter lim="800000"/>
            <a:headEnd/>
            <a:tailEnd/>
          </a:ln>
          <a:effectLst>
            <a:glow rad="63500">
              <a:srgbClr val="4F81BD">
                <a:satMod val="175000"/>
                <a:alpha val="40000"/>
              </a:srgbClr>
            </a:glow>
          </a:effectLst>
          <a:scene3d>
            <a:camera prst="orthographicFront"/>
            <a:lightRig rig="threePt" dir="t"/>
          </a:scene3d>
          <a:sp3d>
            <a:bevelT prst="convex"/>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200" b="0" i="0" u="none" strike="noStrike" kern="0" cap="none" spc="0" normalizeH="0" baseline="0" noProof="0" dirty="0" smtClean="0">
                <a:ln>
                  <a:noFill/>
                </a:ln>
                <a:solidFill>
                  <a:prstClr val="black"/>
                </a:solidFill>
                <a:effectLst/>
                <a:uLnTx/>
                <a:uFillTx/>
                <a:latin typeface="Times New Roman" pitchFamily="18" charset="0"/>
              </a:rPr>
              <a:t>  </a:t>
            </a:r>
            <a:r>
              <a:rPr kumimoji="0" lang="tr-TR" sz="2400" b="0" i="0" u="none" strike="noStrike" kern="0" cap="none" spc="0" normalizeH="0" baseline="0" noProof="0" dirty="0" smtClean="0">
                <a:ln>
                  <a:noFill/>
                </a:ln>
                <a:solidFill>
                  <a:prstClr val="black"/>
                </a:solidFill>
                <a:effectLst/>
                <a:uLnTx/>
                <a:uFillTx/>
                <a:latin typeface="Times New Roman" pitchFamily="18" charset="0"/>
              </a:rPr>
              <a:t>Geçici</a:t>
            </a:r>
            <a:r>
              <a:rPr kumimoji="0" lang="tr-TR" sz="2200" b="0" i="0" u="none" strike="noStrike" kern="0" cap="none" spc="0" normalizeH="0" baseline="0" noProof="0" dirty="0" smtClean="0">
                <a:ln>
                  <a:noFill/>
                </a:ln>
                <a:solidFill>
                  <a:prstClr val="black"/>
                </a:solidFill>
                <a:effectLst/>
                <a:uLnTx/>
                <a:uFillTx/>
                <a:latin typeface="Times New Roman" pitchFamily="18" charset="0"/>
              </a:rPr>
              <a:t> Faaliyet Belgesi Alınması</a:t>
            </a:r>
          </a:p>
        </p:txBody>
      </p:sp>
      <p:pic>
        <p:nvPicPr>
          <p:cNvPr id="6" name="Picture 2" descr="http://inovision.net/wp-content/uploads/2013/03/process.jpg">
            <a:hlinkClick r:id="rId2"/>
          </p:cNvPr>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t="12740" b="12740"/>
          <a:stretch>
            <a:fillRect/>
          </a:stretch>
        </p:blipFill>
        <p:spPr bwMode="auto">
          <a:xfrm>
            <a:off x="5585065" y="3776366"/>
            <a:ext cx="1872208" cy="15830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21.10.2019</a:t>
            </a:fld>
            <a:endParaRPr lang="tr-TR" dirty="0">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endParaRPr lang="tr-TR" dirty="0">
              <a:solidFill>
                <a:srgbClr val="000000">
                  <a:tint val="75000"/>
                </a:srgbClr>
              </a:solidFill>
            </a:endParaRPr>
          </a:p>
        </p:txBody>
      </p:sp>
      <p:grpSp>
        <p:nvGrpSpPr>
          <p:cNvPr id="11" name="13 Grup"/>
          <p:cNvGrpSpPr/>
          <p:nvPr/>
        </p:nvGrpSpPr>
        <p:grpSpPr>
          <a:xfrm>
            <a:off x="889142" y="2019237"/>
            <a:ext cx="4979002" cy="812503"/>
            <a:chOff x="0" y="335746"/>
            <a:chExt cx="4979002" cy="812503"/>
          </a:xfrm>
          <a:scene3d>
            <a:camera prst="orthographicFront"/>
            <a:lightRig rig="threePt" dir="t"/>
          </a:scene3d>
        </p:grpSpPr>
        <p:sp>
          <p:nvSpPr>
            <p:cNvPr id="12" name="14 Yuvarlatılmış Dikdörtgen"/>
            <p:cNvSpPr/>
            <p:nvPr/>
          </p:nvSpPr>
          <p:spPr>
            <a:xfrm>
              <a:off x="0" y="335746"/>
              <a:ext cx="4979002" cy="812503"/>
            </a:xfrm>
            <a:prstGeom prst="roundRect">
              <a:avLst>
                <a:gd name="adj" fmla="val 10000"/>
              </a:avLst>
            </a:prstGeom>
            <a:blipFill rotWithShape="0">
              <a:blip r:embed="rId4" cstate="print"/>
              <a:tile tx="0" ty="0" sx="100000" sy="100000" flip="none" algn="tl"/>
            </a:blipFill>
            <a:ln w="25400" cap="flat" cmpd="sng" algn="ctr">
              <a:solidFill>
                <a:sysClr val="window" lastClr="FFFFFF">
                  <a:hueOff val="0"/>
                  <a:satOff val="0"/>
                  <a:lumOff val="0"/>
                  <a:alphaOff val="0"/>
                </a:sysClr>
              </a:solidFill>
              <a:prstDash val="solid"/>
            </a:ln>
            <a:effectLst/>
            <a:sp3d>
              <a:bevelT prst="slope"/>
            </a:sp3d>
          </p:spPr>
        </p:sp>
        <p:sp>
          <p:nvSpPr>
            <p:cNvPr id="13" name="Yuvarlatılmış Dikdörtgen 4"/>
            <p:cNvSpPr/>
            <p:nvPr/>
          </p:nvSpPr>
          <p:spPr>
            <a:xfrm>
              <a:off x="23797" y="359543"/>
              <a:ext cx="4931408" cy="764909"/>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a:sp3d>
              <a:bevelT prst="slope"/>
            </a:sp3d>
          </p:spPr>
          <p:txBody>
            <a:bodyPr spcFirstLastPara="0" vert="horz" wrap="square" lIns="38100" tIns="25400" rIns="38100" bIns="25400" numCol="1" spcCol="1270" anchor="ctr" anchorCtr="0">
              <a:noAutofit/>
            </a:bodyPr>
            <a:lstStyle/>
            <a:p>
              <a:pPr marL="0" marR="0" lvl="0" indent="0" algn="ctr" defTabSz="889000" eaLnBrk="1" fontAlgn="auto" latinLnBrk="0" hangingPunct="1">
                <a:lnSpc>
                  <a:spcPct val="90000"/>
                </a:lnSpc>
                <a:spcBef>
                  <a:spcPts val="0"/>
                </a:spcBef>
                <a:spcAft>
                  <a:spcPct val="35000"/>
                </a:spcAft>
                <a:buClrTx/>
                <a:buSzTx/>
                <a:buFontTx/>
                <a:buNone/>
                <a:tabLst/>
                <a:defRPr/>
              </a:pPr>
              <a:r>
                <a:rPr kumimoji="0" lang="tr-TR" sz="2000" b="0" i="0" u="none" strike="noStrike" kern="0" cap="none" spc="0" normalizeH="0" baseline="0" noProof="0" dirty="0" smtClean="0">
                  <a:ln>
                    <a:noFill/>
                  </a:ln>
                  <a:solidFill>
                    <a:prstClr val="black"/>
                  </a:solidFill>
                  <a:effectLst/>
                  <a:uLnTx/>
                  <a:uFillTx/>
                  <a:latin typeface="Times New Roman" pitchFamily="18" charset="0"/>
                  <a:ea typeface="+mn-ea"/>
                  <a:cs typeface="+mn-cs"/>
                </a:rPr>
                <a:t>Çevre izin ve/veya çevre izin ve lisansı süreci </a:t>
              </a:r>
            </a:p>
            <a:p>
              <a:pPr marL="0" marR="0" lvl="0" indent="0" algn="ctr" defTabSz="889000" eaLnBrk="1" fontAlgn="auto" latinLnBrk="0" hangingPunct="1">
                <a:lnSpc>
                  <a:spcPct val="90000"/>
                </a:lnSpc>
                <a:spcBef>
                  <a:spcPts val="0"/>
                </a:spcBef>
                <a:spcAft>
                  <a:spcPct val="35000"/>
                </a:spcAft>
                <a:buClrTx/>
                <a:buSzTx/>
                <a:buFontTx/>
                <a:buNone/>
                <a:tabLst/>
                <a:defRPr/>
              </a:pPr>
              <a:r>
                <a:rPr kumimoji="0" lang="tr-TR" sz="2000" b="0" i="0" u="none" strike="noStrike" kern="0" cap="none" spc="0" normalizeH="0" baseline="0" noProof="0" dirty="0" smtClean="0">
                  <a:ln>
                    <a:noFill/>
                  </a:ln>
                  <a:solidFill>
                    <a:prstClr val="black"/>
                  </a:solidFill>
                  <a:effectLst/>
                  <a:uLnTx/>
                  <a:uFillTx/>
                  <a:latin typeface="Times New Roman" pitchFamily="18" charset="0"/>
                  <a:ea typeface="+mn-ea"/>
                  <a:cs typeface="+mn-cs"/>
                </a:rPr>
                <a:t>iki aşamalıdır;</a:t>
              </a:r>
              <a:endParaRPr kumimoji="0" lang="tr-TR" sz="2000" b="0" i="0" u="none" strike="noStrike" kern="0" cap="none" spc="0" normalizeH="0" baseline="0" noProof="0" dirty="0" smtClean="0">
                <a:ln>
                  <a:noFill/>
                </a:ln>
                <a:solidFill>
                  <a:prstClr val="black"/>
                </a:solidFill>
                <a:effectLst/>
                <a:uLnTx/>
                <a:uFillTx/>
                <a:latin typeface="Calibri"/>
                <a:ea typeface="+mn-ea"/>
                <a:cs typeface="+mn-cs"/>
              </a:endParaRPr>
            </a:p>
          </p:txBody>
        </p:sp>
      </p:grpSp>
      <p:sp>
        <p:nvSpPr>
          <p:cNvPr id="16" name="Text Box 2"/>
          <p:cNvSpPr txBox="1">
            <a:spLocks noGrp="1" noChangeArrowheads="1"/>
          </p:cNvSpPr>
          <p:nvPr>
            <p:ph type="body" sz="half" idx="2"/>
          </p:nvPr>
        </p:nvSpPr>
        <p:spPr bwMode="auto">
          <a:xfrm>
            <a:off x="1043608" y="4941168"/>
            <a:ext cx="5112568" cy="830997"/>
          </a:xfrm>
          <a:prstGeom prst="rect">
            <a:avLst/>
          </a:prstGeom>
          <a:solidFill>
            <a:srgbClr val="CCFFFF"/>
          </a:solidFill>
          <a:ln w="19050">
            <a:solidFill>
              <a:sysClr val="windowText" lastClr="000000"/>
            </a:solidFill>
            <a:miter lim="800000"/>
            <a:headEnd/>
            <a:tailEnd/>
          </a:ln>
          <a:effectLst>
            <a:glow rad="63500">
              <a:srgbClr val="4F81BD">
                <a:satMod val="175000"/>
                <a:alpha val="40000"/>
              </a:srgbClr>
            </a:glow>
          </a:effectLst>
          <a:scene3d>
            <a:camera prst="orthographicFront"/>
            <a:lightRig rig="threePt" dir="t"/>
          </a:scene3d>
          <a:sp3d>
            <a:bevelT prst="convex"/>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latin typeface="Times New Roman" pitchFamily="18" charset="0"/>
              </a:rPr>
              <a:t>Çevre İzin ve Lisans Sürecinin Tamamlanması</a:t>
            </a:r>
          </a:p>
        </p:txBody>
      </p:sp>
      <p:sp>
        <p:nvSpPr>
          <p:cNvPr id="26" name="Aşağı Ok 25"/>
          <p:cNvSpPr/>
          <p:nvPr/>
        </p:nvSpPr>
        <p:spPr>
          <a:xfrm>
            <a:off x="3083558" y="2924944"/>
            <a:ext cx="19229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Aşağı Ok 26"/>
          <p:cNvSpPr/>
          <p:nvPr/>
        </p:nvSpPr>
        <p:spPr>
          <a:xfrm>
            <a:off x="3083559" y="4279838"/>
            <a:ext cx="19229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98590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slide(fromBottom)">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lide(fromBottom)">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23728" y="44624"/>
            <a:ext cx="8229600" cy="620688"/>
          </a:xfrm>
        </p:spPr>
        <p:txBody>
          <a:bodyPr>
            <a:normAutofit fontScale="90000"/>
          </a:bodyPr>
          <a:lstStyle/>
          <a:p>
            <a:r>
              <a:rPr lang="tr-TR" dirty="0" smtClean="0"/>
              <a:t>Hesaplama hataları</a:t>
            </a:r>
            <a:endParaRPr lang="tr-TR" dirty="0"/>
          </a:p>
        </p:txBody>
      </p:sp>
      <p:pic>
        <p:nvPicPr>
          <p:cNvPr id="6" name="İçerik Yer Tutucusu 5"/>
          <p:cNvPicPr>
            <a:picLocks noGrp="1" noChangeAspect="1"/>
          </p:cNvPicPr>
          <p:nvPr>
            <p:ph idx="1"/>
          </p:nvPr>
        </p:nvPicPr>
        <p:blipFill>
          <a:blip r:embed="rId2"/>
          <a:stretch>
            <a:fillRect/>
          </a:stretch>
        </p:blipFill>
        <p:spPr>
          <a:xfrm>
            <a:off x="546583" y="548680"/>
            <a:ext cx="7416824" cy="4536504"/>
          </a:xfrm>
          <a:prstGeom prst="rect">
            <a:avLst/>
          </a:prstGeom>
        </p:spPr>
      </p:pic>
      <p:pic>
        <p:nvPicPr>
          <p:cNvPr id="7" name="Resim 6"/>
          <p:cNvPicPr>
            <a:picLocks noChangeAspect="1"/>
          </p:cNvPicPr>
          <p:nvPr/>
        </p:nvPicPr>
        <p:blipFill>
          <a:blip r:embed="rId3"/>
          <a:stretch>
            <a:fillRect/>
          </a:stretch>
        </p:blipFill>
        <p:spPr>
          <a:xfrm>
            <a:off x="546583" y="5085184"/>
            <a:ext cx="7416824" cy="1584176"/>
          </a:xfrm>
          <a:prstGeom prst="rect">
            <a:avLst/>
          </a:prstGeom>
        </p:spPr>
      </p:pic>
    </p:spTree>
    <p:extLst>
      <p:ext uri="{BB962C8B-B14F-4D97-AF65-F5344CB8AC3E}">
        <p14:creationId xmlns:p14="http://schemas.microsoft.com/office/powerpoint/2010/main" val="2869170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0667" y="5661248"/>
            <a:ext cx="8229600" cy="504056"/>
          </a:xfrm>
        </p:spPr>
        <p:txBody>
          <a:bodyPr>
            <a:normAutofit/>
          </a:bodyPr>
          <a:lstStyle/>
          <a:p>
            <a:r>
              <a:rPr lang="tr-TR" dirty="0" err="1" smtClean="0"/>
              <a:t>İzokinetik</a:t>
            </a:r>
            <a:r>
              <a:rPr lang="tr-TR" dirty="0" smtClean="0"/>
              <a:t> örnekleme hataları</a:t>
            </a:r>
            <a:endParaRPr lang="tr-TR" dirty="0"/>
          </a:p>
        </p:txBody>
      </p:sp>
      <p:pic>
        <p:nvPicPr>
          <p:cNvPr id="6" name="Resim 5"/>
          <p:cNvPicPr>
            <a:picLocks noChangeAspect="1"/>
          </p:cNvPicPr>
          <p:nvPr/>
        </p:nvPicPr>
        <p:blipFill>
          <a:blip r:embed="rId2"/>
          <a:stretch>
            <a:fillRect/>
          </a:stretch>
        </p:blipFill>
        <p:spPr>
          <a:xfrm>
            <a:off x="467544" y="1495906"/>
            <a:ext cx="2838450" cy="1123950"/>
          </a:xfrm>
          <a:prstGeom prst="rect">
            <a:avLst/>
          </a:prstGeom>
        </p:spPr>
      </p:pic>
      <p:pic>
        <p:nvPicPr>
          <p:cNvPr id="7" name="Resim 6"/>
          <p:cNvPicPr>
            <a:picLocks noChangeAspect="1"/>
          </p:cNvPicPr>
          <p:nvPr/>
        </p:nvPicPr>
        <p:blipFill>
          <a:blip r:embed="rId3"/>
          <a:stretch>
            <a:fillRect/>
          </a:stretch>
        </p:blipFill>
        <p:spPr>
          <a:xfrm>
            <a:off x="467544" y="2754424"/>
            <a:ext cx="2838450" cy="1085850"/>
          </a:xfrm>
          <a:prstGeom prst="rect">
            <a:avLst/>
          </a:prstGeom>
        </p:spPr>
      </p:pic>
      <p:pic>
        <p:nvPicPr>
          <p:cNvPr id="8" name="Resim 7"/>
          <p:cNvPicPr>
            <a:picLocks noChangeAspect="1"/>
          </p:cNvPicPr>
          <p:nvPr/>
        </p:nvPicPr>
        <p:blipFill>
          <a:blip r:embed="rId4"/>
          <a:stretch>
            <a:fillRect/>
          </a:stretch>
        </p:blipFill>
        <p:spPr>
          <a:xfrm>
            <a:off x="510406" y="4001586"/>
            <a:ext cx="2752725" cy="1266825"/>
          </a:xfrm>
          <a:prstGeom prst="rect">
            <a:avLst/>
          </a:prstGeom>
        </p:spPr>
      </p:pic>
      <p:pic>
        <p:nvPicPr>
          <p:cNvPr id="9" name="Resim 8"/>
          <p:cNvPicPr>
            <a:picLocks noChangeAspect="1"/>
          </p:cNvPicPr>
          <p:nvPr/>
        </p:nvPicPr>
        <p:blipFill>
          <a:blip r:embed="rId5"/>
          <a:stretch>
            <a:fillRect/>
          </a:stretch>
        </p:blipFill>
        <p:spPr>
          <a:xfrm>
            <a:off x="4788024" y="1484784"/>
            <a:ext cx="2362200" cy="1166494"/>
          </a:xfrm>
          <a:prstGeom prst="rect">
            <a:avLst/>
          </a:prstGeom>
        </p:spPr>
      </p:pic>
      <p:pic>
        <p:nvPicPr>
          <p:cNvPr id="10" name="Resim 9"/>
          <p:cNvPicPr>
            <a:picLocks noChangeAspect="1"/>
          </p:cNvPicPr>
          <p:nvPr/>
        </p:nvPicPr>
        <p:blipFill>
          <a:blip r:embed="rId6"/>
          <a:stretch>
            <a:fillRect/>
          </a:stretch>
        </p:blipFill>
        <p:spPr>
          <a:xfrm>
            <a:off x="4788024" y="2871957"/>
            <a:ext cx="2286000" cy="1213354"/>
          </a:xfrm>
          <a:prstGeom prst="rect">
            <a:avLst/>
          </a:prstGeom>
        </p:spPr>
      </p:pic>
      <p:pic>
        <p:nvPicPr>
          <p:cNvPr id="11" name="Resim 10"/>
          <p:cNvPicPr>
            <a:picLocks noChangeAspect="1"/>
          </p:cNvPicPr>
          <p:nvPr/>
        </p:nvPicPr>
        <p:blipFill>
          <a:blip r:embed="rId7"/>
          <a:stretch>
            <a:fillRect/>
          </a:stretch>
        </p:blipFill>
        <p:spPr>
          <a:xfrm>
            <a:off x="4788024" y="4179689"/>
            <a:ext cx="2219325" cy="1390578"/>
          </a:xfrm>
          <a:prstGeom prst="rect">
            <a:avLst/>
          </a:prstGeom>
        </p:spPr>
      </p:pic>
    </p:spTree>
    <p:extLst>
      <p:ext uri="{BB962C8B-B14F-4D97-AF65-F5344CB8AC3E}">
        <p14:creationId xmlns:p14="http://schemas.microsoft.com/office/powerpoint/2010/main" val="4029529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199" y="5301208"/>
            <a:ext cx="7427169" cy="824955"/>
          </a:xfrm>
        </p:spPr>
        <p:txBody>
          <a:bodyPr>
            <a:noAutofit/>
          </a:bodyPr>
          <a:lstStyle/>
          <a:p>
            <a:pPr marL="0" indent="0">
              <a:buNone/>
            </a:pPr>
            <a:r>
              <a:rPr lang="tr-TR" sz="2800" dirty="0" smtClean="0">
                <a:latin typeface="Times New Roman" panose="02020603050405020304" pitchFamily="18" charset="0"/>
                <a:cs typeface="Times New Roman" panose="02020603050405020304" pitchFamily="18" charset="0"/>
              </a:rPr>
              <a:t>Standartlarda belirtilen sürelere uyulmaması</a:t>
            </a:r>
            <a:endParaRPr lang="tr-TR" sz="2800" dirty="0">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2"/>
          <a:stretch>
            <a:fillRect/>
          </a:stretch>
        </p:blipFill>
        <p:spPr>
          <a:xfrm>
            <a:off x="251520" y="1484784"/>
            <a:ext cx="5419725" cy="1733550"/>
          </a:xfrm>
          <a:prstGeom prst="rect">
            <a:avLst/>
          </a:prstGeom>
        </p:spPr>
      </p:pic>
      <p:pic>
        <p:nvPicPr>
          <p:cNvPr id="7" name="Resim 6"/>
          <p:cNvPicPr>
            <a:picLocks noChangeAspect="1"/>
          </p:cNvPicPr>
          <p:nvPr/>
        </p:nvPicPr>
        <p:blipFill>
          <a:blip r:embed="rId3"/>
          <a:stretch>
            <a:fillRect/>
          </a:stretch>
        </p:blipFill>
        <p:spPr>
          <a:xfrm>
            <a:off x="251520" y="3316400"/>
            <a:ext cx="5629275" cy="1581150"/>
          </a:xfrm>
          <a:prstGeom prst="rect">
            <a:avLst/>
          </a:prstGeom>
        </p:spPr>
      </p:pic>
      <p:sp>
        <p:nvSpPr>
          <p:cNvPr id="8" name="Metin kutusu 7"/>
          <p:cNvSpPr txBox="1"/>
          <p:nvPr/>
        </p:nvSpPr>
        <p:spPr>
          <a:xfrm>
            <a:off x="5796136" y="1612021"/>
            <a:ext cx="2088232" cy="954107"/>
          </a:xfrm>
          <a:prstGeom prst="rect">
            <a:avLst/>
          </a:prstGeom>
          <a:noFill/>
        </p:spPr>
        <p:txBody>
          <a:bodyPr wrap="square" rtlCol="0">
            <a:spAutoFit/>
          </a:bodyPr>
          <a:lstStyle/>
          <a:p>
            <a:r>
              <a:rPr lang="tr-TR" sz="2800" dirty="0" smtClean="0">
                <a:solidFill>
                  <a:schemeClr val="accent1">
                    <a:lumMod val="75000"/>
                  </a:schemeClr>
                </a:solidFill>
                <a:latin typeface="Times New Roman" panose="02020603050405020304" pitchFamily="18" charset="0"/>
                <a:cs typeface="Times New Roman" panose="02020603050405020304" pitchFamily="18" charset="0"/>
              </a:rPr>
              <a:t>PAH ölçümü</a:t>
            </a:r>
            <a:endParaRPr lang="tr-TR" sz="28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9" name="Metin kutusu 8"/>
          <p:cNvSpPr txBox="1"/>
          <p:nvPr/>
        </p:nvSpPr>
        <p:spPr>
          <a:xfrm>
            <a:off x="5832140" y="3475747"/>
            <a:ext cx="2016224" cy="1815882"/>
          </a:xfrm>
          <a:prstGeom prst="rect">
            <a:avLst/>
          </a:prstGeom>
          <a:noFill/>
        </p:spPr>
        <p:txBody>
          <a:bodyPr wrap="square" rtlCol="0">
            <a:spAutoFit/>
          </a:bodyPr>
          <a:lstStyle/>
          <a:p>
            <a:r>
              <a:rPr lang="tr-TR" sz="2800" dirty="0" err="1" smtClean="0">
                <a:solidFill>
                  <a:schemeClr val="accent1">
                    <a:lumMod val="75000"/>
                  </a:schemeClr>
                </a:solidFill>
                <a:latin typeface="Times New Roman" panose="02020603050405020304" pitchFamily="18" charset="0"/>
                <a:cs typeface="Times New Roman" panose="02020603050405020304" pitchFamily="18" charset="0"/>
              </a:rPr>
              <a:t>Halojenli</a:t>
            </a:r>
            <a:r>
              <a:rPr lang="tr-TR" sz="2800" dirty="0" smtClean="0">
                <a:solidFill>
                  <a:schemeClr val="accent1">
                    <a:lumMod val="75000"/>
                  </a:schemeClr>
                </a:solidFill>
                <a:latin typeface="Times New Roman" panose="02020603050405020304" pitchFamily="18" charset="0"/>
                <a:cs typeface="Times New Roman" panose="02020603050405020304" pitchFamily="18" charset="0"/>
              </a:rPr>
              <a:t> Bileşikler ölçümü (</a:t>
            </a:r>
            <a:r>
              <a:rPr lang="tr-TR" sz="2800" dirty="0" err="1" smtClean="0">
                <a:solidFill>
                  <a:schemeClr val="accent1">
                    <a:lumMod val="75000"/>
                  </a:schemeClr>
                </a:solidFill>
                <a:latin typeface="Times New Roman" panose="02020603050405020304" pitchFamily="18" charset="0"/>
                <a:cs typeface="Times New Roman" panose="02020603050405020304" pitchFamily="18" charset="0"/>
              </a:rPr>
              <a:t>Epa</a:t>
            </a:r>
            <a:r>
              <a:rPr lang="tr-TR" sz="2800" dirty="0" smtClean="0">
                <a:solidFill>
                  <a:schemeClr val="accent1">
                    <a:lumMod val="75000"/>
                  </a:schemeClr>
                </a:solidFill>
                <a:latin typeface="Times New Roman" panose="02020603050405020304" pitchFamily="18" charset="0"/>
                <a:cs typeface="Times New Roman" panose="02020603050405020304" pitchFamily="18" charset="0"/>
              </a:rPr>
              <a:t> 26)</a:t>
            </a:r>
            <a:endParaRPr lang="tr-TR" sz="28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66561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5646037"/>
            <a:ext cx="8229600" cy="536923"/>
          </a:xfrm>
        </p:spPr>
        <p:txBody>
          <a:bodyPr>
            <a:normAutofit/>
          </a:bodyPr>
          <a:lstStyle/>
          <a:p>
            <a:r>
              <a:rPr lang="tr-TR" sz="2800" dirty="0" smtClean="0">
                <a:latin typeface="Times New Roman" panose="02020603050405020304" pitchFamily="18" charset="0"/>
                <a:cs typeface="Times New Roman" panose="02020603050405020304" pitchFamily="18" charset="0"/>
              </a:rPr>
              <a:t>3 ardışık ölçüm süreleri arasındaki hatalar</a:t>
            </a:r>
            <a:endParaRPr lang="tr-TR" sz="2800" dirty="0">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2"/>
          <a:stretch>
            <a:fillRect/>
          </a:stretch>
        </p:blipFill>
        <p:spPr>
          <a:xfrm>
            <a:off x="0" y="1412776"/>
            <a:ext cx="2746468" cy="3627825"/>
          </a:xfrm>
          <a:prstGeom prst="rect">
            <a:avLst/>
          </a:prstGeom>
        </p:spPr>
      </p:pic>
      <p:pic>
        <p:nvPicPr>
          <p:cNvPr id="7" name="Resim 6"/>
          <p:cNvPicPr>
            <a:picLocks noChangeAspect="1"/>
          </p:cNvPicPr>
          <p:nvPr/>
        </p:nvPicPr>
        <p:blipFill>
          <a:blip r:embed="rId3"/>
          <a:stretch>
            <a:fillRect/>
          </a:stretch>
        </p:blipFill>
        <p:spPr>
          <a:xfrm>
            <a:off x="2746468" y="1373873"/>
            <a:ext cx="3168352" cy="3666728"/>
          </a:xfrm>
          <a:prstGeom prst="rect">
            <a:avLst/>
          </a:prstGeom>
        </p:spPr>
      </p:pic>
      <p:pic>
        <p:nvPicPr>
          <p:cNvPr id="8" name="Resim 7"/>
          <p:cNvPicPr>
            <a:picLocks noChangeAspect="1"/>
          </p:cNvPicPr>
          <p:nvPr/>
        </p:nvPicPr>
        <p:blipFill>
          <a:blip r:embed="rId4"/>
          <a:stretch>
            <a:fillRect/>
          </a:stretch>
        </p:blipFill>
        <p:spPr>
          <a:xfrm>
            <a:off x="6027193" y="1343769"/>
            <a:ext cx="2957983" cy="3646119"/>
          </a:xfrm>
          <a:prstGeom prst="rect">
            <a:avLst/>
          </a:prstGeom>
        </p:spPr>
      </p:pic>
    </p:spTree>
    <p:extLst>
      <p:ext uri="{BB962C8B-B14F-4D97-AF65-F5344CB8AC3E}">
        <p14:creationId xmlns:p14="http://schemas.microsoft.com/office/powerpoint/2010/main" val="38863184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0241"/>
            <a:ext cx="8229600" cy="1143000"/>
          </a:xfrm>
        </p:spPr>
        <p:txBody>
          <a:bodyPr>
            <a:normAutofit fontScale="90000"/>
          </a:bodyPr>
          <a:lstStyle/>
          <a:p>
            <a:r>
              <a:rPr lang="tr-TR" dirty="0" smtClean="0"/>
              <a:t>3 ardışık ölçüm arasındaki süre farklılıkları</a:t>
            </a:r>
            <a:endParaRPr lang="tr-TR" dirty="0"/>
          </a:p>
        </p:txBody>
      </p:sp>
      <p:pic>
        <p:nvPicPr>
          <p:cNvPr id="6" name="Resim 5"/>
          <p:cNvPicPr>
            <a:picLocks noChangeAspect="1"/>
          </p:cNvPicPr>
          <p:nvPr/>
        </p:nvPicPr>
        <p:blipFill>
          <a:blip r:embed="rId2"/>
          <a:stretch>
            <a:fillRect/>
          </a:stretch>
        </p:blipFill>
        <p:spPr>
          <a:xfrm>
            <a:off x="129932" y="1102759"/>
            <a:ext cx="3053043" cy="5326980"/>
          </a:xfrm>
          <a:prstGeom prst="rect">
            <a:avLst/>
          </a:prstGeom>
        </p:spPr>
      </p:pic>
      <p:pic>
        <p:nvPicPr>
          <p:cNvPr id="7" name="Resim 6"/>
          <p:cNvPicPr>
            <a:picLocks noChangeAspect="1"/>
          </p:cNvPicPr>
          <p:nvPr/>
        </p:nvPicPr>
        <p:blipFill>
          <a:blip r:embed="rId3"/>
          <a:stretch>
            <a:fillRect/>
          </a:stretch>
        </p:blipFill>
        <p:spPr>
          <a:xfrm>
            <a:off x="3182975" y="1240296"/>
            <a:ext cx="2778050" cy="5095875"/>
          </a:xfrm>
          <a:prstGeom prst="rect">
            <a:avLst/>
          </a:prstGeom>
        </p:spPr>
      </p:pic>
      <p:pic>
        <p:nvPicPr>
          <p:cNvPr id="9" name="Resim 8"/>
          <p:cNvPicPr>
            <a:picLocks noChangeAspect="1"/>
          </p:cNvPicPr>
          <p:nvPr/>
        </p:nvPicPr>
        <p:blipFill>
          <a:blip r:embed="rId4"/>
          <a:stretch>
            <a:fillRect/>
          </a:stretch>
        </p:blipFill>
        <p:spPr>
          <a:xfrm>
            <a:off x="6027094" y="1263777"/>
            <a:ext cx="3003599" cy="5133975"/>
          </a:xfrm>
          <a:prstGeom prst="rect">
            <a:avLst/>
          </a:prstGeom>
        </p:spPr>
      </p:pic>
    </p:spTree>
    <p:extLst>
      <p:ext uri="{BB962C8B-B14F-4D97-AF65-F5344CB8AC3E}">
        <p14:creationId xmlns:p14="http://schemas.microsoft.com/office/powerpoint/2010/main" val="1943616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Süre hataları</a:t>
            </a:r>
            <a:endParaRPr lang="tr-TR" dirty="0"/>
          </a:p>
        </p:txBody>
      </p:sp>
      <p:pic>
        <p:nvPicPr>
          <p:cNvPr id="6" name="İçerik Yer Tutucusu 5"/>
          <p:cNvPicPr>
            <a:picLocks noGrp="1" noChangeAspect="1"/>
          </p:cNvPicPr>
          <p:nvPr>
            <p:ph idx="1"/>
          </p:nvPr>
        </p:nvPicPr>
        <p:blipFill>
          <a:blip r:embed="rId2"/>
          <a:stretch>
            <a:fillRect/>
          </a:stretch>
        </p:blipFill>
        <p:spPr>
          <a:xfrm>
            <a:off x="251520" y="1484784"/>
            <a:ext cx="8229600" cy="2035917"/>
          </a:xfrm>
          <a:prstGeom prst="rect">
            <a:avLst/>
          </a:prstGeom>
        </p:spPr>
      </p:pic>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21.10.2019</a:t>
            </a:fld>
            <a:endParaRPr lang="tr-TR">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55</a:t>
            </a:fld>
            <a:endParaRPr lang="tr-TR">
              <a:solidFill>
                <a:srgbClr val="000000">
                  <a:tint val="75000"/>
                </a:srgbClr>
              </a:solidFill>
            </a:endParaRPr>
          </a:p>
        </p:txBody>
      </p:sp>
      <p:pic>
        <p:nvPicPr>
          <p:cNvPr id="7" name="Resim 6"/>
          <p:cNvPicPr>
            <a:picLocks noChangeAspect="1"/>
          </p:cNvPicPr>
          <p:nvPr/>
        </p:nvPicPr>
        <p:blipFill>
          <a:blip r:embed="rId3"/>
          <a:stretch>
            <a:fillRect/>
          </a:stretch>
        </p:blipFill>
        <p:spPr>
          <a:xfrm>
            <a:off x="179511" y="3658930"/>
            <a:ext cx="8784977" cy="2520280"/>
          </a:xfrm>
          <a:prstGeom prst="rect">
            <a:avLst/>
          </a:prstGeom>
        </p:spPr>
      </p:pic>
    </p:spTree>
    <p:extLst>
      <p:ext uri="{BB962C8B-B14F-4D97-AF65-F5344CB8AC3E}">
        <p14:creationId xmlns:p14="http://schemas.microsoft.com/office/powerpoint/2010/main" val="982291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971600" y="1988840"/>
            <a:ext cx="5904656" cy="1444749"/>
          </a:xfrm>
          <a:prstGeom prst="rect">
            <a:avLst/>
          </a:prstGeom>
        </p:spPr>
      </p:pic>
      <p:pic>
        <p:nvPicPr>
          <p:cNvPr id="4" name="Resim 3"/>
          <p:cNvPicPr>
            <a:picLocks noChangeAspect="1"/>
          </p:cNvPicPr>
          <p:nvPr/>
        </p:nvPicPr>
        <p:blipFill>
          <a:blip r:embed="rId3"/>
          <a:stretch>
            <a:fillRect/>
          </a:stretch>
        </p:blipFill>
        <p:spPr>
          <a:xfrm>
            <a:off x="971600" y="3645024"/>
            <a:ext cx="5976664" cy="1080120"/>
          </a:xfrm>
          <a:prstGeom prst="rect">
            <a:avLst/>
          </a:prstGeom>
        </p:spPr>
      </p:pic>
      <p:pic>
        <p:nvPicPr>
          <p:cNvPr id="5" name="Resim 4"/>
          <p:cNvPicPr>
            <a:picLocks noChangeAspect="1"/>
          </p:cNvPicPr>
          <p:nvPr/>
        </p:nvPicPr>
        <p:blipFill>
          <a:blip r:embed="rId4"/>
          <a:stretch>
            <a:fillRect/>
          </a:stretch>
        </p:blipFill>
        <p:spPr>
          <a:xfrm>
            <a:off x="971600" y="4959205"/>
            <a:ext cx="5904656" cy="990075"/>
          </a:xfrm>
          <a:prstGeom prst="rect">
            <a:avLst/>
          </a:prstGeom>
        </p:spPr>
      </p:pic>
      <p:sp>
        <p:nvSpPr>
          <p:cNvPr id="6" name="Unvan 1"/>
          <p:cNvSpPr>
            <a:spLocks noGrp="1"/>
          </p:cNvSpPr>
          <p:nvPr>
            <p:ph type="title"/>
          </p:nvPr>
        </p:nvSpPr>
        <p:spPr>
          <a:xfrm>
            <a:off x="611560" y="332656"/>
            <a:ext cx="7858180" cy="714375"/>
          </a:xfrm>
        </p:spPr>
        <p:txBody>
          <a:bodyPr/>
          <a:lstStyle/>
          <a:p>
            <a:r>
              <a:rPr lang="tr-TR" dirty="0" smtClean="0"/>
              <a:t>Ölçüm noktalarındaki süre hataları</a:t>
            </a:r>
            <a:endParaRPr lang="tr-TR" dirty="0"/>
          </a:p>
        </p:txBody>
      </p:sp>
    </p:spTree>
    <p:extLst>
      <p:ext uri="{BB962C8B-B14F-4D97-AF65-F5344CB8AC3E}">
        <p14:creationId xmlns:p14="http://schemas.microsoft.com/office/powerpoint/2010/main" val="131968070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0" y="1772816"/>
            <a:ext cx="2771800" cy="4371975"/>
          </a:xfrm>
          <a:prstGeom prst="rect">
            <a:avLst/>
          </a:prstGeom>
        </p:spPr>
      </p:pic>
      <p:pic>
        <p:nvPicPr>
          <p:cNvPr id="7" name="Resim 6"/>
          <p:cNvPicPr>
            <a:picLocks noChangeAspect="1"/>
          </p:cNvPicPr>
          <p:nvPr/>
        </p:nvPicPr>
        <p:blipFill>
          <a:blip r:embed="rId3"/>
          <a:stretch>
            <a:fillRect/>
          </a:stretch>
        </p:blipFill>
        <p:spPr>
          <a:xfrm>
            <a:off x="2771800" y="1834566"/>
            <a:ext cx="2998333" cy="4248472"/>
          </a:xfrm>
          <a:prstGeom prst="rect">
            <a:avLst/>
          </a:prstGeom>
        </p:spPr>
      </p:pic>
      <p:pic>
        <p:nvPicPr>
          <p:cNvPr id="8" name="Resim 7"/>
          <p:cNvPicPr>
            <a:picLocks noChangeAspect="1"/>
          </p:cNvPicPr>
          <p:nvPr/>
        </p:nvPicPr>
        <p:blipFill>
          <a:blip r:embed="rId4"/>
          <a:stretch>
            <a:fillRect/>
          </a:stretch>
        </p:blipFill>
        <p:spPr>
          <a:xfrm>
            <a:off x="5940152" y="1887114"/>
            <a:ext cx="3024336" cy="4143375"/>
          </a:xfrm>
          <a:prstGeom prst="rect">
            <a:avLst/>
          </a:prstGeom>
        </p:spPr>
      </p:pic>
    </p:spTree>
    <p:extLst>
      <p:ext uri="{BB962C8B-B14F-4D97-AF65-F5344CB8AC3E}">
        <p14:creationId xmlns:p14="http://schemas.microsoft.com/office/powerpoint/2010/main" val="2712109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156176" y="1772816"/>
            <a:ext cx="2530624" cy="4353347"/>
          </a:xfrm>
        </p:spPr>
        <p:txBody>
          <a:bodyPr>
            <a:normAutofit/>
          </a:bodyPr>
          <a:lstStyle/>
          <a:p>
            <a:r>
              <a:rPr lang="tr-TR" sz="2800" dirty="0" smtClean="0">
                <a:latin typeface="Times New Roman" panose="02020603050405020304" pitchFamily="18" charset="0"/>
                <a:cs typeface="Times New Roman" panose="02020603050405020304" pitchFamily="18" charset="0"/>
              </a:rPr>
              <a:t>Ölçüm tarihleri arasındaki hatalar</a:t>
            </a:r>
            <a:endParaRPr lang="tr-TR" sz="28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2"/>
          <a:stretch>
            <a:fillRect/>
          </a:stretch>
        </p:blipFill>
        <p:spPr>
          <a:xfrm>
            <a:off x="0" y="-4226"/>
            <a:ext cx="5544616" cy="2304256"/>
          </a:xfrm>
          <a:prstGeom prst="rect">
            <a:avLst/>
          </a:prstGeom>
        </p:spPr>
      </p:pic>
      <p:pic>
        <p:nvPicPr>
          <p:cNvPr id="8" name="Resim 7"/>
          <p:cNvPicPr>
            <a:picLocks noChangeAspect="1"/>
          </p:cNvPicPr>
          <p:nvPr/>
        </p:nvPicPr>
        <p:blipFill>
          <a:blip r:embed="rId3"/>
          <a:stretch>
            <a:fillRect/>
          </a:stretch>
        </p:blipFill>
        <p:spPr>
          <a:xfrm>
            <a:off x="22883" y="2347757"/>
            <a:ext cx="5419725" cy="1945340"/>
          </a:xfrm>
          <a:prstGeom prst="rect">
            <a:avLst/>
          </a:prstGeom>
        </p:spPr>
      </p:pic>
      <p:pic>
        <p:nvPicPr>
          <p:cNvPr id="9" name="Resim 8"/>
          <p:cNvPicPr>
            <a:picLocks noChangeAspect="1"/>
          </p:cNvPicPr>
          <p:nvPr/>
        </p:nvPicPr>
        <p:blipFill>
          <a:blip r:embed="rId4"/>
          <a:stretch>
            <a:fillRect/>
          </a:stretch>
        </p:blipFill>
        <p:spPr>
          <a:xfrm>
            <a:off x="0" y="4293097"/>
            <a:ext cx="5400675" cy="2028825"/>
          </a:xfrm>
          <a:prstGeom prst="rect">
            <a:avLst/>
          </a:prstGeom>
        </p:spPr>
      </p:pic>
    </p:spTree>
    <p:extLst>
      <p:ext uri="{BB962C8B-B14F-4D97-AF65-F5344CB8AC3E}">
        <p14:creationId xmlns:p14="http://schemas.microsoft.com/office/powerpoint/2010/main" val="14070877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187152" y="2264073"/>
            <a:ext cx="8229600" cy="4274839"/>
          </a:xfrm>
          <a:prstGeom prst="rect">
            <a:avLst/>
          </a:prstGeom>
        </p:spPr>
      </p:pic>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21.10.2019</a:t>
            </a:fld>
            <a:endParaRPr lang="tr-TR">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59</a:t>
            </a:fld>
            <a:endParaRPr lang="tr-TR">
              <a:solidFill>
                <a:srgbClr val="000000">
                  <a:tint val="75000"/>
                </a:srgbClr>
              </a:solidFill>
            </a:endParaRPr>
          </a:p>
        </p:txBody>
      </p:sp>
      <p:pic>
        <p:nvPicPr>
          <p:cNvPr id="7" name="Resim 6"/>
          <p:cNvPicPr>
            <a:picLocks noChangeAspect="1"/>
          </p:cNvPicPr>
          <p:nvPr/>
        </p:nvPicPr>
        <p:blipFill>
          <a:blip r:embed="rId3"/>
          <a:stretch>
            <a:fillRect/>
          </a:stretch>
        </p:blipFill>
        <p:spPr>
          <a:xfrm>
            <a:off x="296690" y="260648"/>
            <a:ext cx="8010525" cy="1762125"/>
          </a:xfrm>
          <a:prstGeom prst="rect">
            <a:avLst/>
          </a:prstGeom>
        </p:spPr>
      </p:pic>
    </p:spTree>
    <p:extLst>
      <p:ext uri="{BB962C8B-B14F-4D97-AF65-F5344CB8AC3E}">
        <p14:creationId xmlns:p14="http://schemas.microsoft.com/office/powerpoint/2010/main" val="223565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0" y="2852936"/>
            <a:ext cx="9144000" cy="2485787"/>
          </a:xfrm>
          <a:prstGeom prst="roundRect">
            <a:avLst/>
          </a:prstGeom>
          <a:blipFill>
            <a:blip r:embed="rId2" cstate="print"/>
            <a:tile tx="0" ty="0" sx="100000" sy="100000" flip="none" algn="tl"/>
          </a:blip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tr-TR" sz="4000" dirty="0" smtClean="0"/>
              <a:t>I. AŞAMA</a:t>
            </a:r>
          </a:p>
          <a:p>
            <a:pPr algn="ctr">
              <a:defRPr/>
            </a:pPr>
            <a:endParaRPr lang="tr-TR" sz="4000" dirty="0" smtClean="0"/>
          </a:p>
          <a:p>
            <a:pPr algn="ctr">
              <a:defRPr/>
            </a:pPr>
            <a:r>
              <a:rPr lang="tr-TR" sz="4000" dirty="0" smtClean="0"/>
              <a:t>GEÇİCİ FAALİYET BELGESİNİN VERİLMESİ</a:t>
            </a:r>
          </a:p>
          <a:p>
            <a:pPr algn="ctr">
              <a:defRPr/>
            </a:pPr>
            <a:endParaRPr lang="tr-TR" sz="2000" dirty="0"/>
          </a:p>
        </p:txBody>
      </p:sp>
      <p:sp>
        <p:nvSpPr>
          <p:cNvPr id="10" name="1 Başlık"/>
          <p:cNvSpPr txBox="1">
            <a:spLocks/>
          </p:cNvSpPr>
          <p:nvPr/>
        </p:nvSpPr>
        <p:spPr>
          <a:xfrm>
            <a:off x="1835696" y="1052736"/>
            <a:ext cx="5450357" cy="1008112"/>
          </a:xfrm>
          <a:prstGeom prst="roundRect">
            <a:avLst/>
          </a:prstGeom>
          <a:blipFill>
            <a:blip r:embed="rId3" cstate="print"/>
            <a:tile tx="0" ty="0" sx="100000" sy="100000" flip="none" algn="tl"/>
          </a:blipFill>
        </p:spPr>
        <p:style>
          <a:lnRef idx="2">
            <a:schemeClr val="accent2"/>
          </a:lnRef>
          <a:fillRef idx="1">
            <a:schemeClr val="lt1"/>
          </a:fillRef>
          <a:effectRef idx="0">
            <a:schemeClr val="accent2"/>
          </a:effectRef>
          <a:fontRef idx="minor">
            <a:schemeClr val="dk1"/>
          </a:fontRef>
        </p:style>
        <p:txBody>
          <a:bodyPr/>
          <a:lstStyle/>
          <a:p>
            <a:pPr algn="ctr">
              <a:spcBef>
                <a:spcPts val="0"/>
              </a:spcBef>
              <a:buClr>
                <a:schemeClr val="accent1"/>
              </a:buClr>
              <a:buSzPct val="65000"/>
              <a:defRPr/>
            </a:pPr>
            <a:r>
              <a:rPr lang="tr-TR" sz="2800" dirty="0" smtClean="0">
                <a:ln w="12700">
                  <a:solidFill>
                    <a:schemeClr val="tx2">
                      <a:satMod val="155000"/>
                    </a:schemeClr>
                  </a:solidFill>
                  <a:prstDash val="solid"/>
                </a:ln>
                <a:solidFill>
                  <a:schemeClr val="tx1"/>
                </a:solidFill>
              </a:rPr>
              <a:t>ÇEVRE İZİN VE LİSANS YÖNETMELİĞİ</a:t>
            </a:r>
            <a:endParaRPr lang="tr-TR" sz="2800" dirty="0">
              <a:ln w="12700">
                <a:solidFill>
                  <a:schemeClr val="tx2">
                    <a:satMod val="155000"/>
                  </a:schemeClr>
                </a:solidFill>
                <a:prstDash val="solid"/>
              </a:ln>
              <a:solidFill>
                <a:schemeClr val="tx1"/>
              </a:solidFill>
              <a:latin typeface="Arial" charset="0"/>
            </a:endParaRPr>
          </a:p>
        </p:txBody>
      </p:sp>
    </p:spTree>
    <p:extLst>
      <p:ext uri="{BB962C8B-B14F-4D97-AF65-F5344CB8AC3E}">
        <p14:creationId xmlns:p14="http://schemas.microsoft.com/office/powerpoint/2010/main" val="354601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stretch>
            <a:fillRect/>
          </a:stretch>
        </p:blipFill>
        <p:spPr>
          <a:xfrm>
            <a:off x="287016" y="260648"/>
            <a:ext cx="8856984" cy="1047750"/>
          </a:xfrm>
          <a:prstGeom prst="rect">
            <a:avLst/>
          </a:prstGeom>
        </p:spPr>
      </p:pic>
      <p:pic>
        <p:nvPicPr>
          <p:cNvPr id="6" name="İçerik Yer Tutucusu 5"/>
          <p:cNvPicPr>
            <a:picLocks noGrp="1" noChangeAspect="1"/>
          </p:cNvPicPr>
          <p:nvPr>
            <p:ph idx="1"/>
          </p:nvPr>
        </p:nvPicPr>
        <p:blipFill>
          <a:blip r:embed="rId3"/>
          <a:stretch>
            <a:fillRect/>
          </a:stretch>
        </p:blipFill>
        <p:spPr>
          <a:xfrm>
            <a:off x="287016" y="1772816"/>
            <a:ext cx="8229600" cy="3708653"/>
          </a:xfrm>
          <a:prstGeom prst="rect">
            <a:avLst/>
          </a:prstGeom>
        </p:spPr>
      </p:pic>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21.10.2019</a:t>
            </a:fld>
            <a:endParaRPr lang="tr-TR">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60</a:t>
            </a:fld>
            <a:endParaRPr lang="tr-TR">
              <a:solidFill>
                <a:srgbClr val="000000">
                  <a:tint val="75000"/>
                </a:srgbClr>
              </a:solidFill>
            </a:endParaRPr>
          </a:p>
        </p:txBody>
      </p:sp>
    </p:spTree>
    <p:extLst>
      <p:ext uri="{BB962C8B-B14F-4D97-AF65-F5344CB8AC3E}">
        <p14:creationId xmlns:p14="http://schemas.microsoft.com/office/powerpoint/2010/main" val="10802961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467544" y="1916832"/>
            <a:ext cx="7276430" cy="3096344"/>
          </a:xfrm>
          <a:prstGeom prst="rect">
            <a:avLst/>
          </a:prstGeom>
        </p:spPr>
      </p:pic>
      <p:pic>
        <p:nvPicPr>
          <p:cNvPr id="7" name="Resim 6"/>
          <p:cNvPicPr>
            <a:picLocks noChangeAspect="1"/>
          </p:cNvPicPr>
          <p:nvPr/>
        </p:nvPicPr>
        <p:blipFill>
          <a:blip r:embed="rId3"/>
          <a:stretch>
            <a:fillRect/>
          </a:stretch>
        </p:blipFill>
        <p:spPr>
          <a:xfrm>
            <a:off x="683568" y="836712"/>
            <a:ext cx="6410325" cy="923925"/>
          </a:xfrm>
          <a:prstGeom prst="rect">
            <a:avLst/>
          </a:prstGeom>
        </p:spPr>
      </p:pic>
      <p:sp>
        <p:nvSpPr>
          <p:cNvPr id="2" name="Metin kutusu 1"/>
          <p:cNvSpPr txBox="1"/>
          <p:nvPr/>
        </p:nvSpPr>
        <p:spPr>
          <a:xfrm>
            <a:off x="251520" y="5373216"/>
            <a:ext cx="8280920" cy="523220"/>
          </a:xfrm>
          <a:prstGeom prst="rect">
            <a:avLst/>
          </a:prstGeom>
          <a:noFill/>
        </p:spPr>
        <p:txBody>
          <a:bodyPr wrap="square" rtlCol="0">
            <a:spAutoFit/>
          </a:bodyPr>
          <a:lstStyle/>
          <a:p>
            <a:r>
              <a:rPr lang="tr-TR" sz="2800" dirty="0" smtClean="0">
                <a:solidFill>
                  <a:schemeClr val="accent1">
                    <a:lumMod val="75000"/>
                  </a:schemeClr>
                </a:solidFill>
                <a:latin typeface="Times New Roman" panose="02020603050405020304" pitchFamily="18" charset="0"/>
                <a:cs typeface="Times New Roman" panose="02020603050405020304" pitchFamily="18" charset="0"/>
              </a:rPr>
              <a:t>Ölçüm tarihi ile cihaz çıktılarındaki tarih hataları</a:t>
            </a:r>
            <a:endParaRPr lang="tr-TR" sz="28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17119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stretch>
            <a:fillRect/>
          </a:stretch>
        </p:blipFill>
        <p:spPr>
          <a:xfrm>
            <a:off x="755576" y="404664"/>
            <a:ext cx="6048672" cy="864096"/>
          </a:xfrm>
          <a:prstGeom prst="rect">
            <a:avLst/>
          </a:prstGeom>
        </p:spPr>
      </p:pic>
      <p:pic>
        <p:nvPicPr>
          <p:cNvPr id="6" name="İçerik Yer Tutucusu 5"/>
          <p:cNvPicPr>
            <a:picLocks noGrp="1" noChangeAspect="1"/>
          </p:cNvPicPr>
          <p:nvPr>
            <p:ph idx="1"/>
          </p:nvPr>
        </p:nvPicPr>
        <p:blipFill>
          <a:blip r:embed="rId3"/>
          <a:stretch>
            <a:fillRect/>
          </a:stretch>
        </p:blipFill>
        <p:spPr>
          <a:xfrm>
            <a:off x="179512" y="1556792"/>
            <a:ext cx="8856984" cy="4608512"/>
          </a:xfrm>
          <a:prstGeom prst="rect">
            <a:avLst/>
          </a:prstGeom>
        </p:spPr>
      </p:pic>
    </p:spTree>
    <p:extLst>
      <p:ext uri="{BB962C8B-B14F-4D97-AF65-F5344CB8AC3E}">
        <p14:creationId xmlns:p14="http://schemas.microsoft.com/office/powerpoint/2010/main" val="3455073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Kapsamda olmayan parametrelerin raporlanması</a:t>
            </a:r>
            <a:endParaRPr lang="tr-TR" dirty="0"/>
          </a:p>
        </p:txBody>
      </p:sp>
      <p:pic>
        <p:nvPicPr>
          <p:cNvPr id="6" name="İçerik Yer Tutucusu 5"/>
          <p:cNvPicPr>
            <a:picLocks noGrp="1" noChangeAspect="1"/>
          </p:cNvPicPr>
          <p:nvPr>
            <p:ph idx="1"/>
          </p:nvPr>
        </p:nvPicPr>
        <p:blipFill>
          <a:blip r:embed="rId2"/>
          <a:stretch>
            <a:fillRect/>
          </a:stretch>
        </p:blipFill>
        <p:spPr>
          <a:xfrm>
            <a:off x="457200" y="1916832"/>
            <a:ext cx="8229600" cy="2570551"/>
          </a:xfrm>
          <a:prstGeom prst="rect">
            <a:avLst/>
          </a:prstGeom>
        </p:spPr>
      </p:pic>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21.10.2019</a:t>
            </a:fld>
            <a:endParaRPr lang="tr-TR">
              <a:solidFill>
                <a:srgbClr val="000000">
                  <a:tint val="75000"/>
                </a:srgbClr>
              </a:solidFill>
            </a:endParaRPr>
          </a:p>
        </p:txBody>
      </p:sp>
      <p:sp>
        <p:nvSpPr>
          <p:cNvPr id="5" name="Slayt Numarası Yer Tutucusu 4"/>
          <p:cNvSpPr>
            <a:spLocks noGrp="1"/>
          </p:cNvSpPr>
          <p:nvPr>
            <p:ph type="sldNum" sz="quarter" idx="12"/>
          </p:nvPr>
        </p:nvSpPr>
        <p:spPr/>
        <p:txBody>
          <a:bodyPr/>
          <a:lstStyle/>
          <a:p>
            <a:pPr>
              <a:defRPr/>
            </a:pPr>
            <a:fld id="{AA7BDB1D-7091-4CD1-B735-DD5CE50B49A8}" type="slidenum">
              <a:rPr lang="tr-TR" smtClean="0">
                <a:solidFill>
                  <a:srgbClr val="000000">
                    <a:tint val="75000"/>
                  </a:srgbClr>
                </a:solidFill>
              </a:rPr>
              <a:pPr>
                <a:defRPr/>
              </a:pPr>
              <a:t>63</a:t>
            </a:fld>
            <a:endParaRPr lang="tr-TR">
              <a:solidFill>
                <a:srgbClr val="000000">
                  <a:tint val="75000"/>
                </a:srgbClr>
              </a:solidFill>
            </a:endParaRPr>
          </a:p>
        </p:txBody>
      </p:sp>
    </p:spTree>
    <p:extLst>
      <p:ext uri="{BB962C8B-B14F-4D97-AF65-F5344CB8AC3E}">
        <p14:creationId xmlns:p14="http://schemas.microsoft.com/office/powerpoint/2010/main" val="1012040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9552" y="214290"/>
            <a:ext cx="8461604" cy="1126478"/>
          </a:xfrm>
        </p:spPr>
        <p:txBody>
          <a:bodyPr>
            <a:normAutofit fontScale="90000"/>
          </a:bodyPr>
          <a:lstStyle/>
          <a:p>
            <a:r>
              <a:rPr lang="tr-TR" dirty="0" smtClean="0"/>
              <a:t>Laboratuvar kapsamında olmayan VOC parametrelerinin raporlanması ?</a:t>
            </a:r>
            <a:endParaRPr lang="tr-TR" dirty="0"/>
          </a:p>
        </p:txBody>
      </p:sp>
      <p:pic>
        <p:nvPicPr>
          <p:cNvPr id="3" name="Resim 2"/>
          <p:cNvPicPr>
            <a:picLocks noChangeAspect="1"/>
          </p:cNvPicPr>
          <p:nvPr/>
        </p:nvPicPr>
        <p:blipFill>
          <a:blip r:embed="rId2"/>
          <a:stretch>
            <a:fillRect/>
          </a:stretch>
        </p:blipFill>
        <p:spPr>
          <a:xfrm>
            <a:off x="107504" y="2100262"/>
            <a:ext cx="8893652" cy="2912914"/>
          </a:xfrm>
          <a:prstGeom prst="rect">
            <a:avLst/>
          </a:prstGeom>
        </p:spPr>
      </p:pic>
    </p:spTree>
    <p:extLst>
      <p:ext uri="{BB962C8B-B14F-4D97-AF65-F5344CB8AC3E}">
        <p14:creationId xmlns:p14="http://schemas.microsoft.com/office/powerpoint/2010/main" val="143061462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Raporlarda Karşılaşılan Durumlar </a:t>
            </a:r>
            <a:endParaRPr lang="tr-TR" dirty="0"/>
          </a:p>
        </p:txBody>
      </p:sp>
      <p:pic>
        <p:nvPicPr>
          <p:cNvPr id="6" name="Resim 5"/>
          <p:cNvPicPr>
            <a:picLocks noChangeAspect="1"/>
          </p:cNvPicPr>
          <p:nvPr/>
        </p:nvPicPr>
        <p:blipFill>
          <a:blip r:embed="rId2"/>
          <a:stretch>
            <a:fillRect/>
          </a:stretch>
        </p:blipFill>
        <p:spPr>
          <a:xfrm>
            <a:off x="179512" y="1673718"/>
            <a:ext cx="8668092" cy="2736304"/>
          </a:xfrm>
          <a:prstGeom prst="rect">
            <a:avLst/>
          </a:prstGeom>
        </p:spPr>
      </p:pic>
    </p:spTree>
    <p:extLst>
      <p:ext uri="{BB962C8B-B14F-4D97-AF65-F5344CB8AC3E}">
        <p14:creationId xmlns:p14="http://schemas.microsoft.com/office/powerpoint/2010/main" val="3010867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7"/>
          <p:cNvSpPr>
            <a:spLocks noGrp="1"/>
          </p:cNvSpPr>
          <p:nvPr>
            <p:ph idx="1"/>
          </p:nvPr>
        </p:nvSpPr>
        <p:spPr>
          <a:xfrm>
            <a:off x="457200" y="1600201"/>
            <a:ext cx="8229600" cy="2404864"/>
          </a:xfrm>
        </p:spPr>
        <p:txBody>
          <a:bodyPr/>
          <a:lstStyle/>
          <a:p>
            <a:r>
              <a:rPr lang="tr-TR" dirty="0" smtClean="0"/>
              <a:t>VOC </a:t>
            </a:r>
            <a:r>
              <a:rPr lang="tr-TR" dirty="0"/>
              <a:t>ölçümlerinde analiz yapılması halinde, MSDS </a:t>
            </a:r>
            <a:r>
              <a:rPr lang="tr-TR" dirty="0" err="1"/>
              <a:t>lere</a:t>
            </a:r>
            <a:r>
              <a:rPr lang="tr-TR" dirty="0"/>
              <a:t> ve kapasite raporlarında yer alan hammaddelere bakılarak analizi yapılacak parametreler tespit edilmelidir.</a:t>
            </a:r>
          </a:p>
          <a:p>
            <a:pPr marL="0" indent="0">
              <a:buNone/>
            </a:pPr>
            <a:endParaRPr lang="tr-TR" dirty="0"/>
          </a:p>
        </p:txBody>
      </p:sp>
    </p:spTree>
    <p:extLst>
      <p:ext uri="{BB962C8B-B14F-4D97-AF65-F5344CB8AC3E}">
        <p14:creationId xmlns:p14="http://schemas.microsoft.com/office/powerpoint/2010/main" val="42567895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31612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stretch>
            <a:fillRect/>
          </a:stretch>
        </p:blipFill>
        <p:spPr>
          <a:xfrm>
            <a:off x="77480" y="-9511"/>
            <a:ext cx="8943975" cy="952500"/>
          </a:xfrm>
          <a:prstGeom prst="rect">
            <a:avLst/>
          </a:prstGeom>
        </p:spPr>
      </p:pic>
      <p:pic>
        <p:nvPicPr>
          <p:cNvPr id="10" name="Resim 9"/>
          <p:cNvPicPr>
            <a:picLocks noChangeAspect="1"/>
          </p:cNvPicPr>
          <p:nvPr/>
        </p:nvPicPr>
        <p:blipFill>
          <a:blip r:embed="rId3"/>
          <a:stretch>
            <a:fillRect/>
          </a:stretch>
        </p:blipFill>
        <p:spPr>
          <a:xfrm>
            <a:off x="87561" y="4982631"/>
            <a:ext cx="8943975" cy="771525"/>
          </a:xfrm>
          <a:prstGeom prst="rect">
            <a:avLst/>
          </a:prstGeom>
        </p:spPr>
      </p:pic>
      <p:pic>
        <p:nvPicPr>
          <p:cNvPr id="11" name="Resim 10"/>
          <p:cNvPicPr>
            <a:picLocks noChangeAspect="1"/>
          </p:cNvPicPr>
          <p:nvPr/>
        </p:nvPicPr>
        <p:blipFill>
          <a:blip r:embed="rId4"/>
          <a:stretch>
            <a:fillRect/>
          </a:stretch>
        </p:blipFill>
        <p:spPr>
          <a:xfrm>
            <a:off x="87561" y="5767593"/>
            <a:ext cx="8948251" cy="666750"/>
          </a:xfrm>
          <a:prstGeom prst="rect">
            <a:avLst/>
          </a:prstGeom>
        </p:spPr>
      </p:pic>
      <p:pic>
        <p:nvPicPr>
          <p:cNvPr id="2" name="Resim 1"/>
          <p:cNvPicPr>
            <a:picLocks noChangeAspect="1"/>
          </p:cNvPicPr>
          <p:nvPr/>
        </p:nvPicPr>
        <p:blipFill>
          <a:blip r:embed="rId5"/>
          <a:stretch>
            <a:fillRect/>
          </a:stretch>
        </p:blipFill>
        <p:spPr>
          <a:xfrm>
            <a:off x="130286" y="942307"/>
            <a:ext cx="8860839" cy="781050"/>
          </a:xfrm>
          <a:prstGeom prst="rect">
            <a:avLst/>
          </a:prstGeom>
        </p:spPr>
      </p:pic>
      <p:pic>
        <p:nvPicPr>
          <p:cNvPr id="3" name="Resim 2"/>
          <p:cNvPicPr>
            <a:picLocks noChangeAspect="1"/>
          </p:cNvPicPr>
          <p:nvPr/>
        </p:nvPicPr>
        <p:blipFill>
          <a:blip r:embed="rId6"/>
          <a:stretch>
            <a:fillRect/>
          </a:stretch>
        </p:blipFill>
        <p:spPr>
          <a:xfrm>
            <a:off x="113599" y="1697250"/>
            <a:ext cx="8871735" cy="1562100"/>
          </a:xfrm>
          <a:prstGeom prst="rect">
            <a:avLst/>
          </a:prstGeom>
        </p:spPr>
      </p:pic>
      <p:pic>
        <p:nvPicPr>
          <p:cNvPr id="6" name="Resim 5"/>
          <p:cNvPicPr>
            <a:picLocks noChangeAspect="1"/>
          </p:cNvPicPr>
          <p:nvPr/>
        </p:nvPicPr>
        <p:blipFill>
          <a:blip r:embed="rId7"/>
          <a:stretch>
            <a:fillRect/>
          </a:stretch>
        </p:blipFill>
        <p:spPr>
          <a:xfrm>
            <a:off x="123497" y="3259350"/>
            <a:ext cx="8851937" cy="390525"/>
          </a:xfrm>
          <a:prstGeom prst="rect">
            <a:avLst/>
          </a:prstGeom>
        </p:spPr>
      </p:pic>
      <p:pic>
        <p:nvPicPr>
          <p:cNvPr id="9" name="Resim 8"/>
          <p:cNvPicPr>
            <a:picLocks noChangeAspect="1"/>
          </p:cNvPicPr>
          <p:nvPr/>
        </p:nvPicPr>
        <p:blipFill>
          <a:blip r:embed="rId8"/>
          <a:stretch>
            <a:fillRect/>
          </a:stretch>
        </p:blipFill>
        <p:spPr>
          <a:xfrm>
            <a:off x="134393" y="3663312"/>
            <a:ext cx="8841041" cy="1305882"/>
          </a:xfrm>
          <a:prstGeom prst="rect">
            <a:avLst/>
          </a:prstGeom>
        </p:spPr>
      </p:pic>
    </p:spTree>
    <p:extLst>
      <p:ext uri="{BB962C8B-B14F-4D97-AF65-F5344CB8AC3E}">
        <p14:creationId xmlns:p14="http://schemas.microsoft.com/office/powerpoint/2010/main" val="1352551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457200" y="5373216"/>
            <a:ext cx="8229600" cy="752947"/>
          </a:xfrm>
        </p:spPr>
        <p:txBody>
          <a:bodyPr>
            <a:normAutofit fontScale="62500" lnSpcReduction="20000"/>
          </a:bodyPr>
          <a:lstStyle/>
          <a:p>
            <a:r>
              <a:rPr lang="tr-TR" dirty="0" smtClean="0"/>
              <a:t>PAH parametresi, SKHKKY  Ek-1 Tablo 1.3.2 de 1. sınıf kanserojen olarak geçmekte olup herhangi bir sınıflandırma yoktur.</a:t>
            </a:r>
            <a:endParaRPr lang="tr-TR" dirty="0"/>
          </a:p>
        </p:txBody>
      </p:sp>
      <p:sp>
        <p:nvSpPr>
          <p:cNvPr id="4" name="Veri Yer Tutucusu 3"/>
          <p:cNvSpPr>
            <a:spLocks noGrp="1"/>
          </p:cNvSpPr>
          <p:nvPr>
            <p:ph type="dt" sz="half" idx="10"/>
          </p:nvPr>
        </p:nvSpPr>
        <p:spPr/>
        <p:txBody>
          <a:bodyPr/>
          <a:lstStyle/>
          <a:p>
            <a:pPr>
              <a:defRPr/>
            </a:pPr>
            <a:fld id="{1E8F9437-5FAE-466E-8CAF-280C73CF43AD}" type="datetime1">
              <a:rPr lang="tr-TR" smtClean="0">
                <a:solidFill>
                  <a:srgbClr val="000000">
                    <a:tint val="75000"/>
                  </a:srgbClr>
                </a:solidFill>
              </a:rPr>
              <a:pPr>
                <a:defRPr/>
              </a:pPr>
              <a:t>21.10.2019</a:t>
            </a:fld>
            <a:endParaRPr lang="tr-TR">
              <a:solidFill>
                <a:srgbClr val="000000">
                  <a:tint val="75000"/>
                </a:srgbClr>
              </a:solidFill>
            </a:endParaRPr>
          </a:p>
        </p:txBody>
      </p:sp>
      <p:pic>
        <p:nvPicPr>
          <p:cNvPr id="7" name="Resim 6"/>
          <p:cNvPicPr/>
          <p:nvPr/>
        </p:nvPicPr>
        <p:blipFill>
          <a:blip r:embed="rId2"/>
          <a:stretch>
            <a:fillRect/>
          </a:stretch>
        </p:blipFill>
        <p:spPr>
          <a:xfrm>
            <a:off x="0" y="1"/>
            <a:ext cx="9144000" cy="5229200"/>
          </a:xfrm>
          <a:prstGeom prst="rect">
            <a:avLst/>
          </a:prstGeom>
        </p:spPr>
      </p:pic>
    </p:spTree>
    <p:extLst>
      <p:ext uri="{BB962C8B-B14F-4D97-AF65-F5344CB8AC3E}">
        <p14:creationId xmlns:p14="http://schemas.microsoft.com/office/powerpoint/2010/main" val="24496537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a:defRPr/>
            </a:pPr>
            <a:fld id="{BC4EFCB4-8807-436D-845A-D1F90D1E93A9}" type="datetime1">
              <a:rPr lang="tr-TR">
                <a:solidFill>
                  <a:srgbClr val="000000">
                    <a:tint val="75000"/>
                  </a:srgbClr>
                </a:solidFill>
              </a:rPr>
              <a:pPr>
                <a:defRPr/>
              </a:pPr>
              <a:t>21.10.2019</a:t>
            </a:fld>
            <a:endParaRPr lang="tr-TR">
              <a:solidFill>
                <a:srgbClr val="000000">
                  <a:tint val="75000"/>
                </a:srgbClr>
              </a:solidFill>
            </a:endParaRPr>
          </a:p>
        </p:txBody>
      </p:sp>
      <p:sp>
        <p:nvSpPr>
          <p:cNvPr id="3" name="Slayt Numarası Yer Tutucusu 2"/>
          <p:cNvSpPr>
            <a:spLocks noGrp="1"/>
          </p:cNvSpPr>
          <p:nvPr>
            <p:ph type="sldNum" sz="quarter" idx="12"/>
          </p:nvPr>
        </p:nvSpPr>
        <p:spPr/>
        <p:txBody>
          <a:bodyPr/>
          <a:lstStyle/>
          <a:p>
            <a:pPr>
              <a:defRPr/>
            </a:pPr>
            <a:fld id="{B3D30570-9279-4C8F-BB56-A4C85FA5B107}" type="slidenum">
              <a:rPr lang="tr-TR">
                <a:solidFill>
                  <a:srgbClr val="000000">
                    <a:tint val="75000"/>
                  </a:srgbClr>
                </a:solidFill>
              </a:rPr>
              <a:pPr>
                <a:defRPr/>
              </a:pPr>
              <a:t>7</a:t>
            </a:fld>
            <a:endParaRPr lang="tr-TR">
              <a:solidFill>
                <a:srgbClr val="000000">
                  <a:tint val="75000"/>
                </a:srgbClr>
              </a:solidFill>
            </a:endParaRPr>
          </a:p>
        </p:txBody>
      </p:sp>
      <p:sp>
        <p:nvSpPr>
          <p:cNvPr id="4" name="AutoShape 11"/>
          <p:cNvSpPr>
            <a:spLocks noChangeArrowheads="1"/>
          </p:cNvSpPr>
          <p:nvPr/>
        </p:nvSpPr>
        <p:spPr bwMode="auto">
          <a:xfrm>
            <a:off x="1577142" y="3254948"/>
            <a:ext cx="2162188" cy="1160461"/>
          </a:xfrm>
          <a:prstGeom prst="roundRect">
            <a:avLst>
              <a:gd name="adj" fmla="val 16667"/>
            </a:avLst>
          </a:prstGeom>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a:scene3d>
            <a:camera prst="orthographicFront"/>
            <a:lightRig rig="threePt" dir="t"/>
          </a:scene3d>
          <a:sp3d>
            <a:bevelT prst="slope"/>
          </a:sp3d>
        </p:spPr>
        <p:style>
          <a:lnRef idx="0">
            <a:scrgbClr r="0" g="0" b="0"/>
          </a:lnRef>
          <a:fillRef idx="1002">
            <a:schemeClr val="lt2"/>
          </a:fillRef>
          <a:effectRef idx="0">
            <a:scrgbClr r="0" g="0" b="0"/>
          </a:effectRef>
          <a:fontRef idx="major"/>
        </p:style>
        <p:txBody>
          <a:bodyPr wrap="none" anchor="ctr"/>
          <a:lstStyle/>
          <a:p>
            <a:pPr algn="ctr" eaLnBrk="0" fontAlgn="auto" hangingPunct="0">
              <a:spcBef>
                <a:spcPts val="0"/>
              </a:spcBef>
              <a:spcAft>
                <a:spcPts val="0"/>
              </a:spcAft>
              <a:buClr>
                <a:srgbClr val="4F81BD"/>
              </a:buClr>
              <a:buSzPct val="65000"/>
              <a:defRPr/>
            </a:pPr>
            <a:r>
              <a:rPr lang="tr-TR" sz="1800" kern="0" dirty="0" smtClean="0">
                <a:latin typeface="Calibri"/>
              </a:rPr>
              <a:t>YETKİLİ MERCİYE</a:t>
            </a:r>
          </a:p>
          <a:p>
            <a:pPr algn="ctr" eaLnBrk="0" fontAlgn="auto" hangingPunct="0">
              <a:spcBef>
                <a:spcPts val="0"/>
              </a:spcBef>
              <a:spcAft>
                <a:spcPts val="0"/>
              </a:spcAft>
              <a:buClr>
                <a:srgbClr val="4F81BD"/>
              </a:buClr>
              <a:buSzPct val="65000"/>
              <a:defRPr/>
            </a:pPr>
            <a:r>
              <a:rPr lang="tr-TR" sz="2800" kern="0" dirty="0" smtClean="0">
                <a:latin typeface="Calibri"/>
              </a:rPr>
              <a:t>GFB </a:t>
            </a:r>
          </a:p>
          <a:p>
            <a:pPr algn="ctr" eaLnBrk="0" fontAlgn="auto" hangingPunct="0">
              <a:spcBef>
                <a:spcPts val="0"/>
              </a:spcBef>
              <a:spcAft>
                <a:spcPts val="0"/>
              </a:spcAft>
              <a:buClr>
                <a:srgbClr val="4F81BD"/>
              </a:buClr>
              <a:buSzPct val="65000"/>
              <a:defRPr/>
            </a:pPr>
            <a:r>
              <a:rPr lang="tr-TR" sz="1800" kern="0" dirty="0" smtClean="0">
                <a:latin typeface="Calibri"/>
              </a:rPr>
              <a:t>BAŞVURUSUNUN</a:t>
            </a:r>
          </a:p>
          <a:p>
            <a:pPr algn="ctr" eaLnBrk="0" fontAlgn="auto" hangingPunct="0">
              <a:spcBef>
                <a:spcPts val="0"/>
              </a:spcBef>
              <a:spcAft>
                <a:spcPts val="0"/>
              </a:spcAft>
              <a:buClr>
                <a:srgbClr val="4F81BD"/>
              </a:buClr>
              <a:buSzPct val="65000"/>
              <a:defRPr/>
            </a:pPr>
            <a:r>
              <a:rPr lang="tr-TR" sz="1800" kern="0" dirty="0" smtClean="0">
                <a:latin typeface="Calibri"/>
              </a:rPr>
              <a:t>YAPILMASI</a:t>
            </a:r>
            <a:endParaRPr lang="tr-TR" sz="1800" kern="0" dirty="0">
              <a:latin typeface="Calibri"/>
            </a:endParaRPr>
          </a:p>
        </p:txBody>
      </p:sp>
      <p:sp>
        <p:nvSpPr>
          <p:cNvPr id="6" name="AutoShape 25"/>
          <p:cNvSpPr>
            <a:spLocks noChangeArrowheads="1"/>
          </p:cNvSpPr>
          <p:nvPr/>
        </p:nvSpPr>
        <p:spPr bwMode="auto">
          <a:xfrm>
            <a:off x="6269110" y="3153146"/>
            <a:ext cx="2820542" cy="1311724"/>
          </a:xfrm>
          <a:prstGeom prst="flowChartDecision">
            <a:avLst/>
          </a:prstGeom>
          <a:solidFill>
            <a:srgbClr val="4BACC6">
              <a:lumMod val="60000"/>
              <a:lumOff val="40000"/>
            </a:srgbClr>
          </a:solidFill>
          <a:ln w="9525">
            <a:solidFill>
              <a:sysClr val="windowText" lastClr="000000"/>
            </a:solidFill>
            <a:miter lim="800000"/>
            <a:headEnd/>
            <a:tailEnd/>
          </a:ln>
          <a:effectLst/>
          <a:scene3d>
            <a:camera prst="orthographicFront"/>
            <a:lightRig rig="threePt" dir="t"/>
          </a:scene3d>
          <a:sp3d>
            <a:bevelT prst="slope"/>
          </a:sp3d>
        </p:spPr>
        <p:txBody>
          <a:bodyPr wrap="none" anchor="ctr"/>
          <a:lstStyle/>
          <a:p>
            <a:pPr algn="ctr" eaLnBrk="0" fontAlgn="auto" hangingPunct="0">
              <a:spcBef>
                <a:spcPct val="20000"/>
              </a:spcBef>
              <a:spcAft>
                <a:spcPts val="0"/>
              </a:spcAft>
              <a:buClr>
                <a:srgbClr val="4F81BD"/>
              </a:buClr>
              <a:buSzPct val="65000"/>
              <a:defRPr/>
            </a:pPr>
            <a:r>
              <a:rPr lang="tr-TR" sz="1200" kern="0" dirty="0">
                <a:solidFill>
                  <a:sysClr val="windowText" lastClr="000000"/>
                </a:solidFill>
              </a:rPr>
              <a:t>BAŞVURU </a:t>
            </a:r>
          </a:p>
          <a:p>
            <a:pPr algn="ctr" eaLnBrk="0" fontAlgn="auto" hangingPunct="0">
              <a:spcBef>
                <a:spcPct val="20000"/>
              </a:spcBef>
              <a:spcAft>
                <a:spcPts val="0"/>
              </a:spcAft>
              <a:buClr>
                <a:srgbClr val="4F81BD"/>
              </a:buClr>
              <a:buSzPct val="65000"/>
              <a:defRPr/>
            </a:pPr>
            <a:r>
              <a:rPr lang="tr-TR" sz="1200" kern="0" dirty="0">
                <a:solidFill>
                  <a:sysClr val="windowText" lastClr="000000"/>
                </a:solidFill>
              </a:rPr>
              <a:t>UYGUN BULUNDU MU?</a:t>
            </a:r>
          </a:p>
        </p:txBody>
      </p:sp>
      <p:sp>
        <p:nvSpPr>
          <p:cNvPr id="8" name="Yuvarlatılmış Dikdörtgen 7"/>
          <p:cNvSpPr/>
          <p:nvPr/>
        </p:nvSpPr>
        <p:spPr>
          <a:xfrm>
            <a:off x="3704281" y="2563155"/>
            <a:ext cx="2164432" cy="789529"/>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YETKİLİ MERCİİNİN DEĞERLENDİRME SÜRECİ</a:t>
            </a:r>
            <a:endParaRPr lang="tr-TR" sz="2000" dirty="0">
              <a:solidFill>
                <a:srgbClr val="FF0000"/>
              </a:solidFill>
            </a:endParaRPr>
          </a:p>
        </p:txBody>
      </p:sp>
      <p:sp>
        <p:nvSpPr>
          <p:cNvPr id="12" name="AutoShape 9"/>
          <p:cNvSpPr>
            <a:spLocks noChangeArrowheads="1"/>
          </p:cNvSpPr>
          <p:nvPr/>
        </p:nvSpPr>
        <p:spPr bwMode="auto">
          <a:xfrm>
            <a:off x="2182685" y="996734"/>
            <a:ext cx="4001591" cy="1328157"/>
          </a:xfrm>
          <a:prstGeom prst="roundRect">
            <a:avLst>
              <a:gd name="adj" fmla="val 16667"/>
            </a:avLst>
          </a:prstGeom>
          <a:blipFill>
            <a:blip r:embed="rId3" cstate="print"/>
            <a:tile tx="0" ty="0" sx="100000" sy="100000" flip="none" algn="tl"/>
          </a:blip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eaLnBrk="0" fontAlgn="auto" hangingPunct="0">
              <a:spcBef>
                <a:spcPct val="20000"/>
              </a:spcBef>
              <a:spcAft>
                <a:spcPts val="0"/>
              </a:spcAft>
              <a:buClr>
                <a:srgbClr val="4F81BD"/>
              </a:buClr>
              <a:buSzPct val="65000"/>
              <a:buFont typeface="Wingdings" pitchFamily="2" charset="2"/>
              <a:buNone/>
              <a:defRPr/>
            </a:pPr>
            <a:r>
              <a:rPr lang="tr-TR" sz="1800" kern="0" dirty="0" smtClean="0">
                <a:solidFill>
                  <a:sysClr val="windowText" lastClr="000000"/>
                </a:solidFill>
                <a:latin typeface="Calibri"/>
              </a:rPr>
              <a:t>SÜRECİN TAMAMLANMASI İÇİN </a:t>
            </a:r>
            <a:endParaRPr lang="tr-TR" sz="1800" kern="0" dirty="0">
              <a:solidFill>
                <a:sysClr val="windowText" lastClr="000000"/>
              </a:solidFill>
              <a:latin typeface="Calibri"/>
            </a:endParaRPr>
          </a:p>
          <a:p>
            <a:pPr algn="ctr" eaLnBrk="0" fontAlgn="auto" hangingPunct="0">
              <a:spcBef>
                <a:spcPct val="20000"/>
              </a:spcBef>
              <a:spcAft>
                <a:spcPts val="0"/>
              </a:spcAft>
              <a:buClr>
                <a:srgbClr val="4F81BD"/>
              </a:buClr>
              <a:buSzPct val="65000"/>
              <a:buFont typeface="Wingdings" pitchFamily="2" charset="2"/>
              <a:buNone/>
              <a:defRPr/>
            </a:pPr>
            <a:r>
              <a:rPr lang="tr-TR" sz="2000" kern="0" dirty="0">
                <a:solidFill>
                  <a:srgbClr val="C00000"/>
                </a:solidFill>
                <a:latin typeface="Calibri"/>
              </a:rPr>
              <a:t>1 </a:t>
            </a:r>
            <a:r>
              <a:rPr lang="tr-TR" sz="2000" kern="0" dirty="0" smtClean="0">
                <a:solidFill>
                  <a:srgbClr val="C00000"/>
                </a:solidFill>
                <a:latin typeface="Calibri"/>
              </a:rPr>
              <a:t>YIL</a:t>
            </a:r>
            <a:r>
              <a:rPr lang="tr-TR" sz="1600" kern="0" dirty="0" smtClean="0">
                <a:solidFill>
                  <a:srgbClr val="C00000"/>
                </a:solidFill>
                <a:latin typeface="Calibri"/>
              </a:rPr>
              <a:t> </a:t>
            </a:r>
            <a:r>
              <a:rPr lang="tr-TR" sz="1800" kern="0" dirty="0" smtClean="0">
                <a:solidFill>
                  <a:sysClr val="windowText" lastClr="000000"/>
                </a:solidFill>
                <a:latin typeface="Calibri"/>
              </a:rPr>
              <a:t>SÜRELİ</a:t>
            </a:r>
            <a:endParaRPr lang="tr-TR" sz="1800" kern="0" dirty="0">
              <a:solidFill>
                <a:sysClr val="windowText" lastClr="000000"/>
              </a:solidFill>
              <a:latin typeface="Calibri"/>
            </a:endParaRPr>
          </a:p>
          <a:p>
            <a:pPr algn="ctr" eaLnBrk="0" fontAlgn="auto" hangingPunct="0">
              <a:spcBef>
                <a:spcPct val="20000"/>
              </a:spcBef>
              <a:spcAft>
                <a:spcPts val="0"/>
              </a:spcAft>
              <a:buClr>
                <a:srgbClr val="4F81BD"/>
              </a:buClr>
              <a:buSzPct val="65000"/>
              <a:buFont typeface="Wingdings" pitchFamily="2" charset="2"/>
              <a:buNone/>
              <a:defRPr/>
            </a:pPr>
            <a:r>
              <a:rPr lang="tr-TR" sz="2000" kern="0" dirty="0" smtClean="0">
                <a:solidFill>
                  <a:srgbClr val="C00000"/>
                </a:solidFill>
                <a:latin typeface="Calibri"/>
              </a:rPr>
              <a:t>G</a:t>
            </a:r>
            <a:r>
              <a:rPr lang="tr-TR" sz="2000" kern="0" dirty="0" smtClean="0">
                <a:solidFill>
                  <a:sysClr val="windowText" lastClr="000000"/>
                </a:solidFill>
                <a:latin typeface="Calibri"/>
              </a:rPr>
              <a:t>EÇİCİ </a:t>
            </a:r>
            <a:r>
              <a:rPr lang="tr-TR" sz="2000" kern="0" dirty="0" smtClean="0">
                <a:solidFill>
                  <a:srgbClr val="C00000"/>
                </a:solidFill>
                <a:latin typeface="Calibri"/>
              </a:rPr>
              <a:t>F</a:t>
            </a:r>
            <a:r>
              <a:rPr lang="tr-TR" sz="2000" kern="0" dirty="0" smtClean="0">
                <a:solidFill>
                  <a:sysClr val="windowText" lastClr="000000"/>
                </a:solidFill>
                <a:latin typeface="Calibri"/>
              </a:rPr>
              <a:t>AALİYET </a:t>
            </a:r>
            <a:r>
              <a:rPr lang="tr-TR" sz="2000" kern="0" dirty="0" smtClean="0">
                <a:solidFill>
                  <a:srgbClr val="C00000"/>
                </a:solidFill>
                <a:latin typeface="Calibri"/>
              </a:rPr>
              <a:t>B</a:t>
            </a:r>
            <a:r>
              <a:rPr lang="tr-TR" sz="2000" kern="0" dirty="0" smtClean="0">
                <a:solidFill>
                  <a:sysClr val="windowText" lastClr="000000"/>
                </a:solidFill>
                <a:latin typeface="Calibri"/>
              </a:rPr>
              <a:t>ELGESİ </a:t>
            </a:r>
            <a:endParaRPr lang="tr-TR" sz="2000" kern="0" dirty="0">
              <a:solidFill>
                <a:sysClr val="windowText" lastClr="000000"/>
              </a:solidFill>
              <a:latin typeface="Calibri"/>
            </a:endParaRPr>
          </a:p>
          <a:p>
            <a:pPr algn="ctr" eaLnBrk="0" fontAlgn="auto" hangingPunct="0">
              <a:spcBef>
                <a:spcPct val="20000"/>
              </a:spcBef>
              <a:spcAft>
                <a:spcPts val="0"/>
              </a:spcAft>
              <a:buClr>
                <a:srgbClr val="4F81BD"/>
              </a:buClr>
              <a:buSzPct val="65000"/>
              <a:buFont typeface="Wingdings" pitchFamily="2" charset="2"/>
              <a:buNone/>
              <a:defRPr/>
            </a:pPr>
            <a:r>
              <a:rPr lang="tr-TR" sz="1800" kern="0" dirty="0" smtClean="0">
                <a:solidFill>
                  <a:sysClr val="windowText" lastClr="000000"/>
                </a:solidFill>
                <a:latin typeface="Calibri"/>
              </a:rPr>
              <a:t>DÜZENLENİR</a:t>
            </a:r>
            <a:endParaRPr lang="tr-TR" sz="1800" kern="0" dirty="0">
              <a:solidFill>
                <a:sysClr val="windowText" lastClr="000000"/>
              </a:solidFill>
              <a:latin typeface="Calibri"/>
            </a:endParaRPr>
          </a:p>
        </p:txBody>
      </p:sp>
      <p:sp>
        <p:nvSpPr>
          <p:cNvPr id="13" name="Sağ Ok 12"/>
          <p:cNvSpPr/>
          <p:nvPr/>
        </p:nvSpPr>
        <p:spPr>
          <a:xfrm>
            <a:off x="3779912" y="3337991"/>
            <a:ext cx="2160240" cy="832937"/>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30 GÜN</a:t>
            </a:r>
            <a:endParaRPr lang="tr-TR" sz="2400" dirty="0"/>
          </a:p>
        </p:txBody>
      </p:sp>
      <p:sp>
        <p:nvSpPr>
          <p:cNvPr id="14" name="AutoShape 32"/>
          <p:cNvSpPr>
            <a:spLocks noChangeArrowheads="1"/>
          </p:cNvSpPr>
          <p:nvPr/>
        </p:nvSpPr>
        <p:spPr bwMode="auto">
          <a:xfrm>
            <a:off x="7407496" y="4457230"/>
            <a:ext cx="720080" cy="1589021"/>
          </a:xfrm>
          <a:prstGeom prst="downArrow">
            <a:avLst>
              <a:gd name="adj1" fmla="val 50000"/>
              <a:gd name="adj2" fmla="val 56354"/>
            </a:avLst>
          </a:prstGeom>
          <a:solidFill>
            <a:srgbClr val="7030A0"/>
          </a:soli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a:scene3d>
            <a:camera prst="orthographicFront"/>
            <a:lightRig rig="threePt" dir="t"/>
          </a:scene3d>
          <a:sp3d>
            <a:bevelT/>
          </a:sp3d>
        </p:spPr>
        <p:txBody>
          <a:bodyPr vert="vert270" wrap="none" anchor="ctr"/>
          <a:lstStyle/>
          <a:p>
            <a:pPr algn="ctr" eaLnBrk="0" fontAlgn="auto" hangingPunct="0">
              <a:spcBef>
                <a:spcPct val="20000"/>
              </a:spcBef>
              <a:spcAft>
                <a:spcPts val="0"/>
              </a:spcAft>
              <a:buClr>
                <a:srgbClr val="4F81BD"/>
              </a:buClr>
              <a:buSzPct val="65000"/>
              <a:buFont typeface="Wingdings" pitchFamily="2" charset="2"/>
              <a:buChar char="n"/>
              <a:defRPr/>
            </a:pPr>
            <a:r>
              <a:rPr lang="tr-TR" sz="2400" kern="0" dirty="0" smtClean="0">
                <a:solidFill>
                  <a:sysClr val="window" lastClr="FFFFFF"/>
                </a:solidFill>
                <a:latin typeface="Calibri" pitchFamily="34" charset="0"/>
                <a:cs typeface="Calibri" pitchFamily="34" charset="0"/>
              </a:rPr>
              <a:t>HAYIR</a:t>
            </a:r>
            <a:endParaRPr lang="tr-TR" sz="2400" kern="0" dirty="0">
              <a:solidFill>
                <a:sysClr val="window" lastClr="FFFFFF"/>
              </a:solidFill>
              <a:latin typeface="Calibri" pitchFamily="34" charset="0"/>
              <a:cs typeface="Calibri" pitchFamily="34" charset="0"/>
            </a:endParaRPr>
          </a:p>
        </p:txBody>
      </p:sp>
      <p:sp>
        <p:nvSpPr>
          <p:cNvPr id="15" name="Yuvarlatılmış Dikdörtgen 14"/>
          <p:cNvSpPr/>
          <p:nvPr/>
        </p:nvSpPr>
        <p:spPr>
          <a:xfrm>
            <a:off x="6192488" y="5999343"/>
            <a:ext cx="2430016" cy="789529"/>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EKSİKLİKLERİN BİLDİRİLMESİ</a:t>
            </a:r>
            <a:endParaRPr lang="tr-TR" sz="2000" dirty="0">
              <a:solidFill>
                <a:srgbClr val="FF0000"/>
              </a:solidFill>
            </a:endParaRPr>
          </a:p>
        </p:txBody>
      </p:sp>
      <p:sp>
        <p:nvSpPr>
          <p:cNvPr id="16" name="Sol Ok 15"/>
          <p:cNvSpPr/>
          <p:nvPr/>
        </p:nvSpPr>
        <p:spPr>
          <a:xfrm>
            <a:off x="3949323" y="6011497"/>
            <a:ext cx="2234953" cy="793349"/>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400" dirty="0">
                <a:solidFill>
                  <a:prstClr val="white"/>
                </a:solidFill>
              </a:rPr>
              <a:t>60 GÜN</a:t>
            </a:r>
          </a:p>
        </p:txBody>
      </p:sp>
      <p:sp>
        <p:nvSpPr>
          <p:cNvPr id="17" name="Yuvarlatılmış Dikdörtgen 16"/>
          <p:cNvSpPr/>
          <p:nvPr/>
        </p:nvSpPr>
        <p:spPr>
          <a:xfrm>
            <a:off x="4282405" y="5212070"/>
            <a:ext cx="1913134" cy="953233"/>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EKSİKLİKLER TAMAMLANARAK YETKİLİ MERCİYE GÖNDERİLİR</a:t>
            </a:r>
            <a:endParaRPr lang="tr-TR" sz="2000" dirty="0">
              <a:solidFill>
                <a:srgbClr val="FF0000"/>
              </a:solidFill>
            </a:endParaRPr>
          </a:p>
        </p:txBody>
      </p:sp>
      <p:sp>
        <p:nvSpPr>
          <p:cNvPr id="18" name="Yuvarlatılmış Dikdörtgen 17"/>
          <p:cNvSpPr/>
          <p:nvPr/>
        </p:nvSpPr>
        <p:spPr>
          <a:xfrm>
            <a:off x="1879593" y="5991621"/>
            <a:ext cx="2056210" cy="833100"/>
          </a:xfrm>
          <a:prstGeom prst="roundRect">
            <a:avLst/>
          </a:prstGeom>
          <a:ln w="38100" cap="rnd" cmpd="dbl"/>
        </p:spPr>
        <p:style>
          <a:lnRef idx="1">
            <a:schemeClr val="dk1"/>
          </a:lnRef>
          <a:fillRef idx="2">
            <a:schemeClr val="dk1"/>
          </a:fillRef>
          <a:effectRef idx="1">
            <a:schemeClr val="dk1"/>
          </a:effectRef>
          <a:fontRef idx="minor">
            <a:schemeClr val="dk1"/>
          </a:fontRef>
        </p:style>
        <p:txBody>
          <a:bodyPr rtlCol="0" anchor="ctr"/>
          <a:lstStyle/>
          <a:p>
            <a:pPr algn="ctr"/>
            <a:r>
              <a:rPr lang="tr-TR" sz="1600" dirty="0" smtClean="0"/>
              <a:t>BAŞVURUNUN YENİDEN DEĞERLENDİRİLMESİ</a:t>
            </a:r>
            <a:endParaRPr lang="tr-TR" sz="2000" dirty="0">
              <a:solidFill>
                <a:srgbClr val="FF0000"/>
              </a:solidFill>
            </a:endParaRPr>
          </a:p>
        </p:txBody>
      </p:sp>
      <p:sp>
        <p:nvSpPr>
          <p:cNvPr id="21" name="Bükülü Ok 20"/>
          <p:cNvSpPr/>
          <p:nvPr/>
        </p:nvSpPr>
        <p:spPr>
          <a:xfrm rot="16200000">
            <a:off x="300062" y="5036642"/>
            <a:ext cx="1590528" cy="1543596"/>
          </a:xfrm>
          <a:prstGeom prst="ben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1"/>
          <a:lstStyle/>
          <a:p>
            <a:pPr lvl="0" algn="ctr"/>
            <a:endParaRPr lang="tr-TR" sz="2400" dirty="0" smtClean="0">
              <a:solidFill>
                <a:schemeClr val="tx1"/>
              </a:solidFill>
            </a:endParaRPr>
          </a:p>
          <a:p>
            <a:pPr lvl="0" algn="ctr"/>
            <a:endParaRPr lang="tr-TR" sz="2400" dirty="0">
              <a:solidFill>
                <a:schemeClr val="tx1"/>
              </a:solidFill>
            </a:endParaRPr>
          </a:p>
          <a:p>
            <a:pPr lvl="0" algn="ctr"/>
            <a:endParaRPr lang="tr-TR" sz="2400" dirty="0" smtClean="0">
              <a:solidFill>
                <a:schemeClr val="tx1"/>
              </a:solidFill>
            </a:endParaRPr>
          </a:p>
          <a:p>
            <a:pPr lvl="0" algn="ctr"/>
            <a:r>
              <a:rPr lang="tr-TR" sz="2400" dirty="0" smtClean="0">
                <a:solidFill>
                  <a:schemeClr val="tx1"/>
                </a:solidFill>
              </a:rPr>
              <a:t>   </a:t>
            </a:r>
            <a:r>
              <a:rPr lang="tr-TR" sz="2400" dirty="0">
                <a:solidFill>
                  <a:prstClr val="white"/>
                </a:solidFill>
              </a:rPr>
              <a:t>20 GÜN</a:t>
            </a:r>
          </a:p>
        </p:txBody>
      </p:sp>
      <p:sp>
        <p:nvSpPr>
          <p:cNvPr id="22" name="AutoShape 25"/>
          <p:cNvSpPr>
            <a:spLocks noChangeArrowheads="1"/>
          </p:cNvSpPr>
          <p:nvPr/>
        </p:nvSpPr>
        <p:spPr bwMode="auto">
          <a:xfrm>
            <a:off x="0" y="2957919"/>
            <a:ext cx="1403647" cy="2055257"/>
          </a:xfrm>
          <a:prstGeom prst="flowChartDecision">
            <a:avLst/>
          </a:prstGeom>
          <a:solidFill>
            <a:srgbClr val="4BACC6">
              <a:lumMod val="60000"/>
              <a:lumOff val="40000"/>
            </a:srgbClr>
          </a:solidFill>
          <a:ln w="9525">
            <a:solidFill>
              <a:sysClr val="windowText" lastClr="000000"/>
            </a:solidFill>
            <a:miter lim="800000"/>
            <a:headEnd/>
            <a:tailEnd/>
          </a:ln>
          <a:effectLst/>
          <a:scene3d>
            <a:camera prst="orthographicFront"/>
            <a:lightRig rig="threePt" dir="t"/>
          </a:scene3d>
          <a:sp3d>
            <a:bevelT prst="slope"/>
          </a:sp3d>
        </p:spPr>
        <p:txBody>
          <a:bodyPr wrap="none" anchor="ctr"/>
          <a:lstStyle/>
          <a:p>
            <a:pPr algn="ctr" eaLnBrk="0" fontAlgn="auto" hangingPunct="0">
              <a:spcBef>
                <a:spcPct val="20000"/>
              </a:spcBef>
              <a:spcAft>
                <a:spcPts val="0"/>
              </a:spcAft>
              <a:buClr>
                <a:srgbClr val="4F81BD"/>
              </a:buClr>
              <a:buSzPct val="65000"/>
              <a:defRPr/>
            </a:pPr>
            <a:r>
              <a:rPr lang="tr-TR" sz="1200" kern="0" dirty="0" smtClean="0">
                <a:solidFill>
                  <a:sysClr val="windowText" lastClr="000000"/>
                </a:solidFill>
              </a:rPr>
              <a:t>BAŞVURU</a:t>
            </a:r>
          </a:p>
          <a:p>
            <a:pPr algn="ctr" eaLnBrk="0" fontAlgn="auto" hangingPunct="0">
              <a:spcBef>
                <a:spcPct val="20000"/>
              </a:spcBef>
              <a:spcAft>
                <a:spcPts val="0"/>
              </a:spcAft>
              <a:buClr>
                <a:srgbClr val="4F81BD"/>
              </a:buClr>
              <a:buSzPct val="65000"/>
              <a:defRPr/>
            </a:pPr>
            <a:r>
              <a:rPr lang="tr-TR" sz="1200" kern="0" dirty="0" smtClean="0">
                <a:solidFill>
                  <a:sysClr val="windowText" lastClr="000000"/>
                </a:solidFill>
              </a:rPr>
              <a:t>UYGUN </a:t>
            </a:r>
          </a:p>
          <a:p>
            <a:pPr algn="ctr" eaLnBrk="0" fontAlgn="auto" hangingPunct="0">
              <a:spcBef>
                <a:spcPct val="20000"/>
              </a:spcBef>
              <a:spcAft>
                <a:spcPts val="0"/>
              </a:spcAft>
              <a:buClr>
                <a:srgbClr val="4F81BD"/>
              </a:buClr>
              <a:buSzPct val="65000"/>
              <a:defRPr/>
            </a:pPr>
            <a:r>
              <a:rPr lang="tr-TR" sz="1200" kern="0" dirty="0" smtClean="0">
                <a:solidFill>
                  <a:sysClr val="windowText" lastClr="000000"/>
                </a:solidFill>
              </a:rPr>
              <a:t>BULUNDU </a:t>
            </a:r>
            <a:r>
              <a:rPr lang="tr-TR" sz="1200" kern="0" dirty="0">
                <a:solidFill>
                  <a:sysClr val="windowText" lastClr="000000"/>
                </a:solidFill>
              </a:rPr>
              <a:t>MU?</a:t>
            </a:r>
          </a:p>
        </p:txBody>
      </p:sp>
      <p:sp>
        <p:nvSpPr>
          <p:cNvPr id="24" name="12 Bükülü Ok"/>
          <p:cNvSpPr/>
          <p:nvPr/>
        </p:nvSpPr>
        <p:spPr>
          <a:xfrm>
            <a:off x="971600" y="1394833"/>
            <a:ext cx="1211085" cy="1860115"/>
          </a:xfrm>
          <a:prstGeom prst="bentArrow">
            <a:avLst>
              <a:gd name="adj1" fmla="val 39894"/>
              <a:gd name="adj2" fmla="val 25000"/>
              <a:gd name="adj3" fmla="val 25000"/>
              <a:gd name="adj4" fmla="val 4375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anchor="t" anchorCtr="0">
            <a:normAutofit/>
          </a:bodyPr>
          <a:lstStyle/>
          <a:p>
            <a:pPr algn="ctr" fontAlgn="auto">
              <a:spcBef>
                <a:spcPts val="0"/>
              </a:spcBef>
              <a:spcAft>
                <a:spcPts val="0"/>
              </a:spcAft>
              <a:defRPr/>
            </a:pPr>
            <a:r>
              <a:rPr lang="tr-TR" sz="2400" dirty="0">
                <a:solidFill>
                  <a:prstClr val="white"/>
                </a:solidFill>
                <a:latin typeface="+mn-lt"/>
              </a:rPr>
              <a:t>EVET</a:t>
            </a:r>
          </a:p>
        </p:txBody>
      </p:sp>
      <p:sp>
        <p:nvSpPr>
          <p:cNvPr id="27" name="12 Bükülü Ok"/>
          <p:cNvSpPr/>
          <p:nvPr/>
        </p:nvSpPr>
        <p:spPr>
          <a:xfrm flipH="1">
            <a:off x="6588224" y="1394831"/>
            <a:ext cx="1327227" cy="1708409"/>
          </a:xfrm>
          <a:prstGeom prst="bentArrow">
            <a:avLst>
              <a:gd name="adj1" fmla="val 35326"/>
              <a:gd name="adj2" fmla="val 25000"/>
              <a:gd name="adj3" fmla="val 25000"/>
              <a:gd name="adj4" fmla="val 4375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anchor="b" anchorCtr="0"/>
          <a:lstStyle/>
          <a:p>
            <a:pPr marL="342900" indent="-342900" algn="ctr" eaLnBrk="0" fontAlgn="auto" hangingPunct="0">
              <a:spcBef>
                <a:spcPct val="20000"/>
              </a:spcBef>
              <a:spcAft>
                <a:spcPts val="0"/>
              </a:spcAft>
              <a:buClr>
                <a:srgbClr val="4F81BD"/>
              </a:buClr>
              <a:buSzPct val="65000"/>
              <a:buFont typeface="Wingdings" pitchFamily="2" charset="2"/>
              <a:buChar char="n"/>
              <a:defRPr/>
            </a:pPr>
            <a:r>
              <a:rPr lang="tr-TR" sz="2400" kern="0" dirty="0">
                <a:solidFill>
                  <a:sysClr val="window" lastClr="FFFFFF"/>
                </a:solidFill>
                <a:latin typeface="Calibri" pitchFamily="34" charset="0"/>
                <a:cs typeface="Calibri" pitchFamily="34" charset="0"/>
              </a:rPr>
              <a:t>EVET</a:t>
            </a:r>
          </a:p>
        </p:txBody>
      </p:sp>
      <p:sp>
        <p:nvSpPr>
          <p:cNvPr id="29" name="12 Bükülü Ok"/>
          <p:cNvSpPr/>
          <p:nvPr/>
        </p:nvSpPr>
        <p:spPr>
          <a:xfrm>
            <a:off x="108751" y="116632"/>
            <a:ext cx="2073934" cy="3138316"/>
          </a:xfrm>
          <a:prstGeom prst="bentArrow">
            <a:avLst>
              <a:gd name="adj1" fmla="val 24296"/>
              <a:gd name="adj2" fmla="val 25000"/>
              <a:gd name="adj3" fmla="val 25000"/>
              <a:gd name="adj4" fmla="val 4375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anchor="t" anchorCtr="0">
            <a:normAutofit/>
          </a:bodyPr>
          <a:lstStyle/>
          <a:p>
            <a:pPr algn="ctr" fontAlgn="auto">
              <a:spcBef>
                <a:spcPts val="0"/>
              </a:spcBef>
              <a:spcAft>
                <a:spcPts val="0"/>
              </a:spcAft>
              <a:defRPr/>
            </a:pPr>
            <a:r>
              <a:rPr lang="tr-TR" sz="2400" dirty="0" smtClean="0">
                <a:solidFill>
                  <a:prstClr val="white"/>
                </a:solidFill>
                <a:latin typeface="+mn-lt"/>
              </a:rPr>
              <a:t>HAYIR</a:t>
            </a:r>
            <a:endParaRPr lang="tr-TR" sz="2400" dirty="0">
              <a:solidFill>
                <a:prstClr val="white"/>
              </a:solidFill>
              <a:latin typeface="+mn-lt"/>
            </a:endParaRPr>
          </a:p>
        </p:txBody>
      </p:sp>
      <p:sp>
        <p:nvSpPr>
          <p:cNvPr id="30" name="AutoShape 21"/>
          <p:cNvSpPr>
            <a:spLocks noChangeArrowheads="1"/>
          </p:cNvSpPr>
          <p:nvPr/>
        </p:nvSpPr>
        <p:spPr bwMode="auto">
          <a:xfrm>
            <a:off x="2202504" y="116632"/>
            <a:ext cx="3261692" cy="792088"/>
          </a:xfrm>
          <a:prstGeom prst="roundRect">
            <a:avLst>
              <a:gd name="adj" fmla="val 1666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eaLnBrk="0" fontAlgn="auto" hangingPunct="0">
              <a:spcBef>
                <a:spcPts val="0"/>
              </a:spcBef>
              <a:spcAft>
                <a:spcPts val="0"/>
              </a:spcAft>
              <a:buClr>
                <a:srgbClr val="4F81BD"/>
              </a:buClr>
              <a:buSzPct val="65000"/>
              <a:defRPr/>
            </a:pPr>
            <a:r>
              <a:rPr lang="tr-TR" sz="2400" kern="0" dirty="0" smtClean="0">
                <a:solidFill>
                  <a:sysClr val="window" lastClr="FFFFFF"/>
                </a:solidFill>
                <a:latin typeface="Calibri"/>
              </a:rPr>
              <a:t>BAŞVURU </a:t>
            </a:r>
          </a:p>
          <a:p>
            <a:pPr algn="ctr" eaLnBrk="0" fontAlgn="auto" hangingPunct="0">
              <a:spcBef>
                <a:spcPts val="0"/>
              </a:spcBef>
              <a:spcAft>
                <a:spcPts val="0"/>
              </a:spcAft>
              <a:buClr>
                <a:srgbClr val="4F81BD"/>
              </a:buClr>
              <a:buSzPct val="65000"/>
              <a:defRPr/>
            </a:pPr>
            <a:r>
              <a:rPr lang="tr-TR" sz="2400" kern="0" dirty="0" smtClean="0">
                <a:solidFill>
                  <a:sysClr val="window" lastClr="FFFFFF"/>
                </a:solidFill>
                <a:latin typeface="Calibri"/>
              </a:rPr>
              <a:t>REDDEDİLİR</a:t>
            </a:r>
            <a:endParaRPr lang="tr-TR" sz="2400" kern="0" dirty="0">
              <a:solidFill>
                <a:sysClr val="window" lastClr="FFFFFF"/>
              </a:solidFill>
              <a:latin typeface="Calibri"/>
            </a:endParaRPr>
          </a:p>
        </p:txBody>
      </p:sp>
      <p:sp>
        <p:nvSpPr>
          <p:cNvPr id="31" name="AutoShape 21"/>
          <p:cNvSpPr>
            <a:spLocks noChangeArrowheads="1"/>
          </p:cNvSpPr>
          <p:nvPr/>
        </p:nvSpPr>
        <p:spPr bwMode="auto">
          <a:xfrm>
            <a:off x="4264032" y="4479729"/>
            <a:ext cx="2010025" cy="648072"/>
          </a:xfrm>
          <a:prstGeom prst="roundRect">
            <a:avLst>
              <a:gd name="adj" fmla="val 16667"/>
            </a:avLst>
          </a:prstGeom>
          <a:gradFill flip="none" rotWithShape="1">
            <a:gsLst>
              <a:gs pos="0">
                <a:srgbClr val="FF0000"/>
              </a:gs>
              <a:gs pos="80000">
                <a:srgbClr val="C0504D">
                  <a:shade val="93000"/>
                  <a:satMod val="130000"/>
                </a:srgbClr>
              </a:gs>
              <a:gs pos="100000">
                <a:srgbClr val="C0504D">
                  <a:shade val="94000"/>
                  <a:satMod val="135000"/>
                </a:srgbClr>
              </a:gs>
            </a:gsLst>
            <a:lin ang="2700000" scaled="1"/>
            <a:tileRect/>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eaLnBrk="0" fontAlgn="auto" hangingPunct="0">
              <a:spcBef>
                <a:spcPts val="0"/>
              </a:spcBef>
              <a:spcAft>
                <a:spcPts val="0"/>
              </a:spcAft>
              <a:buClr>
                <a:srgbClr val="4F81BD"/>
              </a:buClr>
              <a:buSzPct val="65000"/>
              <a:defRPr/>
            </a:pPr>
            <a:r>
              <a:rPr lang="tr-TR" sz="1600" kern="0" dirty="0" smtClean="0">
                <a:latin typeface="Calibri"/>
              </a:rPr>
              <a:t>EKSİKLİKLERİN SÜRESİ </a:t>
            </a:r>
          </a:p>
          <a:p>
            <a:pPr algn="ctr" eaLnBrk="0" fontAlgn="auto" hangingPunct="0">
              <a:spcBef>
                <a:spcPts val="0"/>
              </a:spcBef>
              <a:spcAft>
                <a:spcPts val="0"/>
              </a:spcAft>
              <a:buClr>
                <a:srgbClr val="4F81BD"/>
              </a:buClr>
              <a:buSzPct val="65000"/>
              <a:defRPr/>
            </a:pPr>
            <a:r>
              <a:rPr lang="tr-TR" sz="1600" kern="0" dirty="0" smtClean="0">
                <a:latin typeface="Calibri"/>
              </a:rPr>
              <a:t>İÇERİSİNDE </a:t>
            </a:r>
          </a:p>
          <a:p>
            <a:pPr algn="ctr" eaLnBrk="0" fontAlgn="auto" hangingPunct="0">
              <a:spcBef>
                <a:spcPts val="0"/>
              </a:spcBef>
              <a:spcAft>
                <a:spcPts val="0"/>
              </a:spcAft>
              <a:buClr>
                <a:srgbClr val="4F81BD"/>
              </a:buClr>
              <a:buSzPct val="65000"/>
              <a:defRPr/>
            </a:pPr>
            <a:r>
              <a:rPr lang="tr-TR" sz="1600" kern="0" dirty="0" smtClean="0">
                <a:latin typeface="Calibri"/>
              </a:rPr>
              <a:t>GÖNDERİLMEMESİ</a:t>
            </a:r>
            <a:endParaRPr lang="tr-TR" sz="1600" kern="0" dirty="0">
              <a:latin typeface="Calibri"/>
            </a:endParaRPr>
          </a:p>
        </p:txBody>
      </p:sp>
      <p:sp>
        <p:nvSpPr>
          <p:cNvPr id="32" name="12 Bükülü Ok"/>
          <p:cNvSpPr/>
          <p:nvPr/>
        </p:nvSpPr>
        <p:spPr>
          <a:xfrm flipH="1">
            <a:off x="5464196" y="231700"/>
            <a:ext cx="720079" cy="4183709"/>
          </a:xfrm>
          <a:prstGeom prst="bentArrow">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tr-TR" sz="1800" b="0" kern="0">
              <a:solidFill>
                <a:sysClr val="windowText" lastClr="000000"/>
              </a:solidFill>
              <a:latin typeface="Calibri"/>
            </a:endParaRPr>
          </a:p>
        </p:txBody>
      </p:sp>
    </p:spTree>
    <p:extLst>
      <p:ext uri="{BB962C8B-B14F-4D97-AF65-F5344CB8AC3E}">
        <p14:creationId xmlns:p14="http://schemas.microsoft.com/office/powerpoint/2010/main" val="41594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amond(in)">
                                      <p:cBhvr>
                                        <p:cTn id="11" dur="2000"/>
                                        <p:tgtEl>
                                          <p:spTgt spid="8"/>
                                        </p:tgtEl>
                                      </p:cBhvr>
                                    </p:animEffect>
                                  </p:childTnLst>
                                </p:cTn>
                              </p:par>
                            </p:childTnLst>
                          </p:cTn>
                        </p:par>
                        <p:par>
                          <p:cTn id="12" fill="hold">
                            <p:stCondLst>
                              <p:cond delay="4000"/>
                            </p:stCondLst>
                            <p:childTnLst>
                              <p:par>
                                <p:cTn id="13" presetID="8"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amond(in)">
                                      <p:cBhvr>
                                        <p:cTn id="15" dur="20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p:cTn id="18"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3">
                                            <p:txEl>
                                              <p:pRg st="0" end="0"/>
                                            </p:txEl>
                                          </p:spTgt>
                                        </p:tgtEl>
                                      </p:cBhvr>
                                    </p:animEffect>
                                  </p:childTnLst>
                                </p:cTn>
                              </p:par>
                            </p:childTnLst>
                          </p:cTn>
                        </p:par>
                        <p:par>
                          <p:cTn id="21" fill="hold">
                            <p:stCondLst>
                              <p:cond delay="6000"/>
                            </p:stCondLst>
                            <p:childTnLst>
                              <p:par>
                                <p:cTn id="22" presetID="8"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amond(in)">
                                      <p:cBhvr>
                                        <p:cTn id="24" dur="2000"/>
                                        <p:tgtEl>
                                          <p:spTgt spid="6"/>
                                        </p:tgtEl>
                                      </p:cBhvr>
                                    </p:animEffect>
                                  </p:childTnLst>
                                </p:cTn>
                              </p:par>
                            </p:childTnLst>
                          </p:cTn>
                        </p:par>
                        <p:par>
                          <p:cTn id="25" fill="hold">
                            <p:stCondLst>
                              <p:cond delay="8000"/>
                            </p:stCondLst>
                            <p:childTnLst>
                              <p:par>
                                <p:cTn id="26" presetID="8" presetClass="entr" presetSubtype="16"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amond(in)">
                                      <p:cBhvr>
                                        <p:cTn id="28" dur="20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fade">
                                      <p:cBhvr>
                                        <p:cTn id="31" dur="500"/>
                                        <p:tgtEl>
                                          <p:spTgt spid="27">
                                            <p:txEl>
                                              <p:pRg st="0" end="0"/>
                                            </p:txEl>
                                          </p:spTgt>
                                        </p:tgtEl>
                                      </p:cBhvr>
                                    </p:animEffect>
                                  </p:childTnLst>
                                </p:cTn>
                              </p:par>
                            </p:childTnLst>
                          </p:cTn>
                        </p:par>
                        <p:par>
                          <p:cTn id="32" fill="hold">
                            <p:stCondLst>
                              <p:cond delay="10000"/>
                            </p:stCondLst>
                            <p:childTnLst>
                              <p:par>
                                <p:cTn id="33" presetID="8"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amond(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amond(in)">
                                      <p:cBhvr>
                                        <p:cTn id="40" dur="2000"/>
                                        <p:tgtEl>
                                          <p:spTgt spid="14"/>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childTnLst>
                          </p:cTn>
                        </p:par>
                        <p:par>
                          <p:cTn id="45" fill="hold">
                            <p:stCondLst>
                              <p:cond delay="2500"/>
                            </p:stCondLst>
                            <p:childTnLst>
                              <p:par>
                                <p:cTn id="46" presetID="8" presetClass="entr" presetSubtype="16"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amond(in)">
                                      <p:cBhvr>
                                        <p:cTn id="48" dur="2000"/>
                                        <p:tgtEl>
                                          <p:spTgt spid="15"/>
                                        </p:tgtEl>
                                      </p:cBhvr>
                                    </p:animEffect>
                                  </p:childTnLst>
                                </p:cTn>
                              </p:par>
                            </p:childTnLst>
                          </p:cTn>
                        </p:par>
                        <p:par>
                          <p:cTn id="49" fill="hold">
                            <p:stCondLst>
                              <p:cond delay="4500"/>
                            </p:stCondLst>
                            <p:childTnLst>
                              <p:par>
                                <p:cTn id="50" presetID="8" presetClass="entr" presetSubtype="16"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amond(in)">
                                      <p:cBhvr>
                                        <p:cTn id="52" dur="2000"/>
                                        <p:tgtEl>
                                          <p:spTgt spid="16"/>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amond(in)">
                                      <p:cBhvr>
                                        <p:cTn id="55" dur="2000"/>
                                        <p:tgtEl>
                                          <p:spTgt spid="17"/>
                                        </p:tgtEl>
                                      </p:cBhvr>
                                    </p:animEffect>
                                  </p:childTnLst>
                                </p:cTn>
                              </p:par>
                            </p:childTnLst>
                          </p:cTn>
                        </p:par>
                        <p:par>
                          <p:cTn id="56" fill="hold">
                            <p:stCondLst>
                              <p:cond delay="6500"/>
                            </p:stCondLst>
                            <p:childTnLst>
                              <p:par>
                                <p:cTn id="57" presetID="8" presetClass="entr" presetSubtype="16"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diamond(in)">
                                      <p:cBhvr>
                                        <p:cTn id="59" dur="2000"/>
                                        <p:tgtEl>
                                          <p:spTgt spid="18"/>
                                        </p:tgtEl>
                                      </p:cBhvr>
                                    </p:animEffect>
                                  </p:childTnLst>
                                </p:cTn>
                              </p:par>
                            </p:childTnLst>
                          </p:cTn>
                        </p:par>
                        <p:par>
                          <p:cTn id="60" fill="hold">
                            <p:stCondLst>
                              <p:cond delay="8500"/>
                            </p:stCondLst>
                            <p:childTnLst>
                              <p:par>
                                <p:cTn id="61" presetID="8" presetClass="entr" presetSubtype="16"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diamond(in)">
                                      <p:cBhvr>
                                        <p:cTn id="63" dur="2000"/>
                                        <p:tgtEl>
                                          <p:spTgt spid="21"/>
                                        </p:tgtEl>
                                      </p:cBhvr>
                                    </p:animEffect>
                                  </p:childTnLst>
                                </p:cTn>
                              </p:par>
                            </p:childTnLst>
                          </p:cTn>
                        </p:par>
                        <p:par>
                          <p:cTn id="64" fill="hold">
                            <p:stCondLst>
                              <p:cond delay="10500"/>
                            </p:stCondLst>
                            <p:childTnLst>
                              <p:par>
                                <p:cTn id="65" presetID="8" presetClass="entr" presetSubtype="16"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diamond(in)">
                                      <p:cBhvr>
                                        <p:cTn id="67" dur="2000"/>
                                        <p:tgtEl>
                                          <p:spTgt spid="22"/>
                                        </p:tgtEl>
                                      </p:cBhvr>
                                    </p:animEffect>
                                  </p:childTnLst>
                                </p:cTn>
                              </p:par>
                            </p:childTnLst>
                          </p:cTn>
                        </p:par>
                        <p:par>
                          <p:cTn id="68" fill="hold">
                            <p:stCondLst>
                              <p:cond delay="12500"/>
                            </p:stCondLst>
                            <p:childTnLst>
                              <p:par>
                                <p:cTn id="69" presetID="8" presetClass="entr" presetSubtype="16"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diamond(in)">
                                      <p:cBhvr>
                                        <p:cTn id="71" dur="2000"/>
                                        <p:tgtEl>
                                          <p:spTgt spid="24"/>
                                        </p:tgtEl>
                                      </p:cBhvr>
                                    </p:animEffect>
                                  </p:childTnLst>
                                </p:cTn>
                              </p:par>
                            </p:childTnLst>
                          </p:cTn>
                        </p:par>
                        <p:par>
                          <p:cTn id="72" fill="hold">
                            <p:stCondLst>
                              <p:cond delay="14500"/>
                            </p:stCondLst>
                            <p:childTnLst>
                              <p:par>
                                <p:cTn id="73" presetID="8" presetClass="entr" presetSubtype="16" fill="hold" grpId="0"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diamond(in)">
                                      <p:cBhvr>
                                        <p:cTn id="75" dur="2000"/>
                                        <p:tgtEl>
                                          <p:spTgt spid="29"/>
                                        </p:tgtEl>
                                      </p:cBhvr>
                                    </p:animEffect>
                                  </p:childTnLst>
                                </p:cTn>
                              </p:par>
                            </p:childTnLst>
                          </p:cTn>
                        </p:par>
                        <p:par>
                          <p:cTn id="76" fill="hold">
                            <p:stCondLst>
                              <p:cond delay="16500"/>
                            </p:stCondLst>
                            <p:childTnLst>
                              <p:par>
                                <p:cTn id="77" presetID="1" presetClass="entr" presetSubtype="0"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par>
                          <p:cTn id="79" fill="hold">
                            <p:stCondLst>
                              <p:cond delay="16500"/>
                            </p:stCondLst>
                            <p:childTnLst>
                              <p:par>
                                <p:cTn id="80" presetID="8" presetClass="entr" presetSubtype="16"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diamond(in)">
                                      <p:cBhvr>
                                        <p:cTn id="82" dur="2000"/>
                                        <p:tgtEl>
                                          <p:spTgt spid="31"/>
                                        </p:tgtEl>
                                      </p:cBhvr>
                                    </p:animEffect>
                                  </p:childTnLst>
                                </p:cTn>
                              </p:par>
                            </p:childTnLst>
                          </p:cTn>
                        </p:par>
                        <p:par>
                          <p:cTn id="83" fill="hold">
                            <p:stCondLst>
                              <p:cond delay="18500"/>
                            </p:stCondLst>
                            <p:childTnLst>
                              <p:par>
                                <p:cTn id="84" presetID="8" presetClass="entr" presetSubtype="16" fill="hold" grpId="0" nodeType="after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diamond(in)">
                                      <p:cBhvr>
                                        <p:cTn id="86"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2" grpId="0" animBg="1"/>
      <p:bldP spid="13" grpId="0" animBg="1"/>
      <p:bldP spid="14" grpId="0" animBg="1"/>
      <p:bldP spid="15" grpId="0" animBg="1"/>
      <p:bldP spid="16" grpId="0" animBg="1"/>
      <p:bldP spid="17" grpId="0" animBg="1"/>
      <p:bldP spid="18" grpId="0" animBg="1"/>
      <p:bldP spid="21" grpId="0" animBg="1"/>
      <p:bldP spid="22" grpId="0" animBg="1"/>
      <p:bldP spid="24" grpId="0" animBg="1"/>
      <p:bldP spid="27" grpId="0" animBg="1"/>
      <p:bldP spid="29" grpId="0" animBg="1"/>
      <p:bldP spid="31" grpId="0" animBg="1"/>
      <p:bldP spid="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4 Metin kutusu"/>
          <p:cNvSpPr txBox="1">
            <a:spLocks noChangeArrowheads="1"/>
          </p:cNvSpPr>
          <p:nvPr/>
        </p:nvSpPr>
        <p:spPr bwMode="auto">
          <a:xfrm>
            <a:off x="1475656" y="4869158"/>
            <a:ext cx="6587703" cy="1200329"/>
          </a:xfrm>
          <a:prstGeom prst="rect">
            <a:avLst/>
          </a:prstGeom>
          <a:noFill/>
          <a:ln w="9525">
            <a:noFill/>
            <a:miter lim="800000"/>
            <a:headEnd/>
            <a:tailEnd/>
          </a:ln>
        </p:spPr>
        <p:txBody>
          <a:bodyPr wrap="square">
            <a:spAutoFit/>
          </a:bodyPr>
          <a:lstStyle/>
          <a:p>
            <a:pPr algn="ctr"/>
            <a:r>
              <a:rPr lang="tr-TR" sz="3600" dirty="0">
                <a:solidFill>
                  <a:srgbClr val="C00000"/>
                </a:solidFill>
              </a:rPr>
              <a:t>İLGİNİZ İÇİN TEŞEKKÜR </a:t>
            </a:r>
            <a:r>
              <a:rPr lang="tr-TR" sz="3600" dirty="0" smtClean="0">
                <a:solidFill>
                  <a:srgbClr val="C00000"/>
                </a:solidFill>
              </a:rPr>
              <a:t>EDERİZ</a:t>
            </a:r>
            <a:endParaRPr lang="tr-TR" sz="3600" dirty="0">
              <a:solidFill>
                <a:srgbClr val="C00000"/>
              </a:solidFill>
            </a:endParaRPr>
          </a:p>
        </p:txBody>
      </p:sp>
      <p:sp>
        <p:nvSpPr>
          <p:cNvPr id="12" name="11 Slayt Numarası Yer Tutucusu"/>
          <p:cNvSpPr>
            <a:spLocks noGrp="1"/>
          </p:cNvSpPr>
          <p:nvPr>
            <p:ph type="sldNum" sz="quarter" idx="11"/>
          </p:nvPr>
        </p:nvSpPr>
        <p:spPr/>
        <p:txBody>
          <a:bodyPr/>
          <a:lstStyle/>
          <a:p>
            <a:pPr>
              <a:defRPr/>
            </a:pPr>
            <a:fld id="{8D274C73-C77A-4946-9540-091C8C6CDECD}" type="slidenum">
              <a:rPr lang="tr-TR"/>
              <a:pPr>
                <a:defRPr/>
              </a:pPr>
              <a:t>70</a:t>
            </a:fld>
            <a:endParaRPr lang="tr-TR"/>
          </a:p>
        </p:txBody>
      </p:sp>
      <p:pic>
        <p:nvPicPr>
          <p:cNvPr id="3074" name="Picture 2" descr="C:\Users\lnv\Desktop\sunumlar\log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124116"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2936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7"/>
          <p:cNvSpPr>
            <a:spLocks noGrp="1"/>
          </p:cNvSpPr>
          <p:nvPr>
            <p:ph type="title"/>
          </p:nvPr>
        </p:nvSpPr>
        <p:spPr/>
        <p:txBody>
          <a:bodyPr>
            <a:normAutofit fontScale="90000"/>
          </a:bodyPr>
          <a:lstStyle/>
          <a:p>
            <a:r>
              <a:rPr lang="tr-TR" dirty="0" smtClean="0"/>
              <a:t>GFB aşamasında sunulması gereken ortak belgeler;</a:t>
            </a:r>
            <a:endParaRPr lang="tr-TR" dirty="0"/>
          </a:p>
        </p:txBody>
      </p:sp>
      <p:graphicFrame>
        <p:nvGraphicFramePr>
          <p:cNvPr id="7" name="Diyagram 6"/>
          <p:cNvGraphicFramePr/>
          <p:nvPr>
            <p:extLst>
              <p:ext uri="{D42A27DB-BD31-4B8C-83A1-F6EECF244321}">
                <p14:modId xmlns:p14="http://schemas.microsoft.com/office/powerpoint/2010/main" val="424835323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7272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328668468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3264630"/>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GreenWave_BusDesignSlides">
  <a:themeElements>
    <a:clrScheme name="Özel 3">
      <a:dk1>
        <a:srgbClr val="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008000"/>
      </a:accent5>
      <a:accent6>
        <a:srgbClr val="546321"/>
      </a:accent6>
      <a:hlink>
        <a:srgbClr val="F48428"/>
      </a:hlink>
      <a:folHlink>
        <a:srgbClr val="85DFD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GreenWave_BusDesignSlides">
  <a:themeElements>
    <a:clrScheme name="Özel 3">
      <a:dk1>
        <a:srgbClr val="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008000"/>
      </a:accent5>
      <a:accent6>
        <a:srgbClr val="546321"/>
      </a:accent6>
      <a:hlink>
        <a:srgbClr val="F48428"/>
      </a:hlink>
      <a:folHlink>
        <a:srgbClr val="85DFD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2_GreenWave_BusDesignSlides">
  <a:themeElements>
    <a:clrScheme name="Özel 3">
      <a:dk1>
        <a:srgbClr val="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008000"/>
      </a:accent5>
      <a:accent6>
        <a:srgbClr val="546321"/>
      </a:accent6>
      <a:hlink>
        <a:srgbClr val="F48428"/>
      </a:hlink>
      <a:folHlink>
        <a:srgbClr val="85DFD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Gezinti">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Gezinti">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ezinti">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2_Gezinti">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Gezinti">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ezinti">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
  <TotalTime>9337</TotalTime>
  <Words>1302</Words>
  <Application>Microsoft Office PowerPoint</Application>
  <PresentationFormat>Ekran Gösterisi (4:3)</PresentationFormat>
  <Paragraphs>311</Paragraphs>
  <Slides>70</Slides>
  <Notes>9</Notes>
  <HiddenSlides>0</HiddenSlides>
  <MMClips>0</MMClips>
  <ScaleCrop>false</ScaleCrop>
  <HeadingPairs>
    <vt:vector size="4" baseType="variant">
      <vt:variant>
        <vt:lpstr>Tema</vt:lpstr>
      </vt:variant>
      <vt:variant>
        <vt:i4>5</vt:i4>
      </vt:variant>
      <vt:variant>
        <vt:lpstr>Slayt Başlıkları</vt:lpstr>
      </vt:variant>
      <vt:variant>
        <vt:i4>70</vt:i4>
      </vt:variant>
    </vt:vector>
  </HeadingPairs>
  <TitlesOfParts>
    <vt:vector size="75" baseType="lpstr">
      <vt:lpstr>GreenWave_BusDesignSlides</vt:lpstr>
      <vt:lpstr>21_GreenWave_BusDesignSlides</vt:lpstr>
      <vt:lpstr>22_GreenWave_BusDesignSlides</vt:lpstr>
      <vt:lpstr>1_Gezinti</vt:lpstr>
      <vt:lpstr>2_Gezinti</vt:lpstr>
      <vt:lpstr>PowerPoint Sunusu</vt:lpstr>
      <vt:lpstr>ÇEVRE İZİN VE LİSANS YÖNETMELİĞİ</vt:lpstr>
      <vt:lpstr>PowerPoint Sunusu</vt:lpstr>
      <vt:lpstr>PowerPoint Sunusu</vt:lpstr>
      <vt:lpstr>  Geçici Faaliyet Belgesi Alınması</vt:lpstr>
      <vt:lpstr>PowerPoint Sunusu</vt:lpstr>
      <vt:lpstr>PowerPoint Sunusu</vt:lpstr>
      <vt:lpstr>GFB aşamasında sunulması gereken ortak belgeler;</vt:lpstr>
      <vt:lpstr>PowerPoint Sunusu</vt:lpstr>
      <vt:lpstr>PowerPoint Sunusu</vt:lpstr>
      <vt:lpstr>PowerPoint Sunusu</vt:lpstr>
      <vt:lpstr>PowerPoint Sunusu</vt:lpstr>
      <vt:lpstr>PowerPoint Sunusu</vt:lpstr>
      <vt:lpstr>     Emisyon ölçüm raporunun değerlendirilmesi ve karşılaşılan hususlar:  Ek-1 kapsamında değerlendirme;  İşletmelerde tozlu maddelerin üretimi, işlenmesi, taşınması, doldurulması, boşaltılması ve tasnifi işlemleri; . Tane boyutu dikkate alınarak tesis içerisinde çöken toz ve PM10 ölçümlerinin yapılması, . Tablo2.1’de yer alan toz kütlesel debi değerinin (1 kg/saat) (Ek-12’de belirlenen emisyon faktörlerine göre hesaplanan) aşılması durumunda ise tesis etki alanında Ek-2 kapsamında yapılacak model çalışması sonucu belirlenen noktalarda çöken toz ölçümlerinin yapılması, . Yakma sistemleri hariç tüm emisyon kaynaklarında toplam toz miktarı 0,1 kg/saati aşması halinde  özel toz analizinin yapılması gerekmektedir.                                                                       </vt:lpstr>
      <vt:lpstr>PowerPoint Sunusu</vt:lpstr>
      <vt:lpstr>PowerPoint Sunusu</vt:lpstr>
      <vt:lpstr>Tesis içinde P10 Ölçümü ve yanlış sınır değer </vt:lpstr>
      <vt:lpstr>PowerPoint Sunusu</vt:lpstr>
      <vt:lpstr>Ek3 kapsamında değerlendirme;</vt:lpstr>
      <vt:lpstr>Ek-4 kapsamında değerlendirme;</vt:lpstr>
      <vt:lpstr>Baca Boyları</vt:lpstr>
      <vt:lpstr>PowerPoint Sunusu</vt:lpstr>
      <vt:lpstr>PowerPoint Sunusu</vt:lpstr>
      <vt:lpstr>PowerPoint Sunusu</vt:lpstr>
      <vt:lpstr>TS EN 13284-1 ve TS ISO 9096</vt:lpstr>
      <vt:lpstr>TS EN 13284-1 ve TS ISO 9096</vt:lpstr>
      <vt:lpstr>Emisyon ölçümü yapılan proses bacası?</vt:lpstr>
      <vt:lpstr>Emisyon ölçümü yapılmayan havalandırma bacaları</vt:lpstr>
      <vt:lpstr>PowerPoint Sunusu</vt:lpstr>
      <vt:lpstr>PowerPoint Sunusu</vt:lpstr>
      <vt:lpstr>PowerPoint Sunusu</vt:lpstr>
      <vt:lpstr> Ek-5 kapsamında değerlendirme; </vt:lpstr>
      <vt:lpstr>Ek-5 değerlendirmesine örnek; Örnek bir raporda dökümhane değerlendirmesi</vt:lpstr>
      <vt:lpstr>PowerPoint Sunusu</vt:lpstr>
      <vt:lpstr>SKHKK Yönetmeliği Ek-5 göre yanlış değerlendirmeler</vt:lpstr>
      <vt:lpstr>PowerPoint Sunusu</vt:lpstr>
      <vt:lpstr>Hesaplama Hataları</vt:lpstr>
      <vt:lpstr>Cihaz çıktısı hataları</vt:lpstr>
      <vt:lpstr>PowerPoint Sunusu</vt:lpstr>
      <vt:lpstr>Cihaz çıktılarındaki nem düzeltme hataları</vt:lpstr>
      <vt:lpstr>Nem Hataları</vt:lpstr>
      <vt:lpstr>Nem Hataları</vt:lpstr>
      <vt:lpstr>PowerPoint Sunusu</vt:lpstr>
      <vt:lpstr>Standarda belirtilen hükümlere uyulmaması ?</vt:lpstr>
      <vt:lpstr>Tek bir hacimsel debi ile değerlendirme?</vt:lpstr>
      <vt:lpstr>Ek-5’te sınır değer olmasına rağmen yanlış değerlendirmeler?</vt:lpstr>
      <vt:lpstr>PowerPoint Sunusu</vt:lpstr>
      <vt:lpstr>Debi ve yanlış değerlendirme hataları</vt:lpstr>
      <vt:lpstr>Debi ve yanlış değerlendirme hataları</vt:lpstr>
      <vt:lpstr>Hesaplama hataları</vt:lpstr>
      <vt:lpstr>PowerPoint Sunusu</vt:lpstr>
      <vt:lpstr>PowerPoint Sunusu</vt:lpstr>
      <vt:lpstr>PowerPoint Sunusu</vt:lpstr>
      <vt:lpstr>3 ardışık ölçüm arasındaki süre farklılıkları</vt:lpstr>
      <vt:lpstr>Süre hataları</vt:lpstr>
      <vt:lpstr>Ölçüm noktalarındaki süre hataları</vt:lpstr>
      <vt:lpstr>PowerPoint Sunusu</vt:lpstr>
      <vt:lpstr>PowerPoint Sunusu</vt:lpstr>
      <vt:lpstr>PowerPoint Sunusu</vt:lpstr>
      <vt:lpstr>PowerPoint Sunusu</vt:lpstr>
      <vt:lpstr>PowerPoint Sunusu</vt:lpstr>
      <vt:lpstr>PowerPoint Sunusu</vt:lpstr>
      <vt:lpstr>Kapsamda olmayan parametrelerin raporlanması</vt:lpstr>
      <vt:lpstr>Laboratuvar kapsamında olmayan VOC parametrelerinin raporlanması ?</vt:lpstr>
      <vt:lpstr>Raporlarda Karşılaşılan Durumlar </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munire.kalkan</dc:creator>
  <cp:lastModifiedBy>lnv</cp:lastModifiedBy>
  <cp:revision>1045</cp:revision>
  <cp:lastPrinted>2018-11-16T13:10:24Z</cp:lastPrinted>
  <dcterms:created xsi:type="dcterms:W3CDTF">2009-08-24T08:20:06Z</dcterms:created>
  <dcterms:modified xsi:type="dcterms:W3CDTF">2019-10-21T12:16:56Z</dcterms:modified>
</cp:coreProperties>
</file>